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2" r:id="rId5"/>
    <p:sldId id="275" r:id="rId6"/>
    <p:sldId id="259" r:id="rId7"/>
    <p:sldId id="260" r:id="rId8"/>
    <p:sldId id="261" r:id="rId9"/>
    <p:sldId id="262" r:id="rId10"/>
    <p:sldId id="263" r:id="rId11"/>
    <p:sldId id="274" r:id="rId12"/>
    <p:sldId id="264" r:id="rId13"/>
    <p:sldId id="265" r:id="rId14"/>
    <p:sldId id="266" r:id="rId15"/>
    <p:sldId id="267" r:id="rId16"/>
    <p:sldId id="268" r:id="rId17"/>
    <p:sldId id="269" r:id="rId18"/>
    <p:sldId id="273" r:id="rId19"/>
    <p:sldId id="270" r:id="rId20"/>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8050" b="1" i="0">
                <a:solidFill>
                  <a:srgbClr val="00694B"/>
                </a:solidFill>
                <a:latin typeface="Arial"/>
                <a:cs typeface="Aria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000" b="1" i="0">
                <a:solidFill>
                  <a:srgbClr val="00694B"/>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50" b="1" i="0">
                <a:solidFill>
                  <a:srgbClr val="00694B"/>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1" i="0">
                <a:solidFill>
                  <a:srgbClr val="00694B"/>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50" b="1" i="0">
                <a:solidFill>
                  <a:srgbClr val="00694B"/>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50" b="1" i="0">
                <a:solidFill>
                  <a:srgbClr val="00694B"/>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F5F1"/>
          </a:solidFill>
        </p:spPr>
        <p:txBody>
          <a:bodyPr wrap="square" lIns="0" tIns="0" rIns="0" bIns="0" rtlCol="0"/>
          <a:lstStyle/>
          <a:p>
            <a:endParaRPr/>
          </a:p>
        </p:txBody>
      </p:sp>
      <p:sp>
        <p:nvSpPr>
          <p:cNvPr id="2" name="Holder 2"/>
          <p:cNvSpPr>
            <a:spLocks noGrp="1"/>
          </p:cNvSpPr>
          <p:nvPr>
            <p:ph type="title"/>
          </p:nvPr>
        </p:nvSpPr>
        <p:spPr>
          <a:xfrm>
            <a:off x="541309" y="950023"/>
            <a:ext cx="16868162" cy="3044018"/>
          </a:xfrm>
          <a:prstGeom prst="rect">
            <a:avLst/>
          </a:prstGeom>
        </p:spPr>
        <p:txBody>
          <a:bodyPr wrap="square" lIns="0" tIns="0" rIns="0" bIns="0">
            <a:spAutoFit/>
          </a:bodyPr>
          <a:lstStyle>
            <a:lvl1pPr>
              <a:defRPr sz="8050" b="1" i="0">
                <a:solidFill>
                  <a:srgbClr val="00694B"/>
                </a:solidFill>
                <a:latin typeface="Arial"/>
                <a:cs typeface="Arial"/>
              </a:defRPr>
            </a:lvl1pPr>
          </a:lstStyle>
          <a:p>
            <a:endParaRPr/>
          </a:p>
        </p:txBody>
      </p:sp>
      <p:sp>
        <p:nvSpPr>
          <p:cNvPr id="3" name="Holder 3"/>
          <p:cNvSpPr>
            <a:spLocks noGrp="1"/>
          </p:cNvSpPr>
          <p:nvPr>
            <p:ph type="body" idx="1"/>
          </p:nvPr>
        </p:nvSpPr>
        <p:spPr>
          <a:xfrm>
            <a:off x="1447750" y="3271271"/>
            <a:ext cx="14007465" cy="2844800"/>
          </a:xfrm>
          <a:prstGeom prst="rect">
            <a:avLst/>
          </a:prstGeom>
        </p:spPr>
        <p:txBody>
          <a:bodyPr wrap="square" lIns="0" tIns="0" rIns="0" bIns="0">
            <a:spAutoFit/>
          </a:bodyPr>
          <a:lstStyle>
            <a:lvl1pPr>
              <a:defRPr sz="2000" b="1" i="0">
                <a:solidFill>
                  <a:srgbClr val="00694B"/>
                </a:solidFill>
                <a:latin typeface="Cambria"/>
                <a:cs typeface="Cambri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5/5/2025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9.jp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1336165" y="0"/>
              <a:ext cx="6951980" cy="10287000"/>
            </a:xfrm>
            <a:custGeom>
              <a:avLst/>
              <a:gdLst/>
              <a:ahLst/>
              <a:cxnLst/>
              <a:rect l="l" t="t" r="r" b="b"/>
              <a:pathLst>
                <a:path w="6951980" h="10287000">
                  <a:moveTo>
                    <a:pt x="0" y="10286999"/>
                  </a:moveTo>
                  <a:lnTo>
                    <a:pt x="6951832" y="10286999"/>
                  </a:lnTo>
                  <a:lnTo>
                    <a:pt x="6951832" y="0"/>
                  </a:lnTo>
                  <a:lnTo>
                    <a:pt x="0" y="0"/>
                  </a:lnTo>
                  <a:lnTo>
                    <a:pt x="0" y="10286999"/>
                  </a:lnTo>
                  <a:close/>
                </a:path>
              </a:pathLst>
            </a:custGeom>
            <a:solidFill>
              <a:srgbClr val="FAF5F1"/>
            </a:solidFill>
          </p:spPr>
          <p:txBody>
            <a:bodyPr wrap="square" lIns="0" tIns="0" rIns="0" bIns="0" rtlCol="0"/>
            <a:lstStyle/>
            <a:p>
              <a:endParaRPr/>
            </a:p>
          </p:txBody>
        </p:sp>
        <p:sp>
          <p:nvSpPr>
            <p:cNvPr id="4" name="object 4"/>
            <p:cNvSpPr/>
            <p:nvPr/>
          </p:nvSpPr>
          <p:spPr>
            <a:xfrm>
              <a:off x="0" y="0"/>
              <a:ext cx="11336655" cy="10287000"/>
            </a:xfrm>
            <a:custGeom>
              <a:avLst/>
              <a:gdLst/>
              <a:ahLst/>
              <a:cxnLst/>
              <a:rect l="l" t="t" r="r" b="b"/>
              <a:pathLst>
                <a:path w="11336655" h="10287000">
                  <a:moveTo>
                    <a:pt x="0" y="10286999"/>
                  </a:moveTo>
                  <a:lnTo>
                    <a:pt x="0" y="0"/>
                  </a:lnTo>
                  <a:lnTo>
                    <a:pt x="11336165" y="0"/>
                  </a:lnTo>
                  <a:lnTo>
                    <a:pt x="11336165" y="10286999"/>
                  </a:lnTo>
                  <a:lnTo>
                    <a:pt x="0" y="10286999"/>
                  </a:lnTo>
                  <a:close/>
                </a:path>
              </a:pathLst>
            </a:custGeom>
            <a:solidFill>
              <a:srgbClr val="28D0A2"/>
            </a:solidFill>
          </p:spPr>
          <p:txBody>
            <a:bodyPr wrap="square" lIns="0" tIns="0" rIns="0" bIns="0" rtlCol="0"/>
            <a:lstStyle/>
            <a:p>
              <a:endParaRPr/>
            </a:p>
          </p:txBody>
        </p:sp>
        <p:pic>
          <p:nvPicPr>
            <p:cNvPr id="5" name="object 5"/>
            <p:cNvPicPr/>
            <p:nvPr/>
          </p:nvPicPr>
          <p:blipFill>
            <a:blip r:embed="rId2" cstate="print"/>
            <a:stretch>
              <a:fillRect/>
            </a:stretch>
          </p:blipFill>
          <p:spPr>
            <a:xfrm>
              <a:off x="0" y="0"/>
              <a:ext cx="11336165" cy="10286999"/>
            </a:xfrm>
            <a:prstGeom prst="rect">
              <a:avLst/>
            </a:prstGeom>
          </p:spPr>
        </p:pic>
        <p:sp>
          <p:nvSpPr>
            <p:cNvPr id="6" name="object 6"/>
            <p:cNvSpPr/>
            <p:nvPr/>
          </p:nvSpPr>
          <p:spPr>
            <a:xfrm>
              <a:off x="0" y="11"/>
              <a:ext cx="11336655" cy="10287000"/>
            </a:xfrm>
            <a:custGeom>
              <a:avLst/>
              <a:gdLst/>
              <a:ahLst/>
              <a:cxnLst/>
              <a:rect l="l" t="t" r="r" b="b"/>
              <a:pathLst>
                <a:path w="11336655" h="10287000">
                  <a:moveTo>
                    <a:pt x="11336160" y="0"/>
                  </a:moveTo>
                  <a:lnTo>
                    <a:pt x="0" y="0"/>
                  </a:lnTo>
                  <a:lnTo>
                    <a:pt x="0" y="10287000"/>
                  </a:lnTo>
                  <a:lnTo>
                    <a:pt x="11336160" y="10287000"/>
                  </a:lnTo>
                  <a:lnTo>
                    <a:pt x="11336160" y="0"/>
                  </a:lnTo>
                  <a:close/>
                </a:path>
              </a:pathLst>
            </a:custGeom>
            <a:solidFill>
              <a:srgbClr val="FFFFFF">
                <a:alpha val="29998"/>
              </a:srgbClr>
            </a:solidFill>
          </p:spPr>
          <p:txBody>
            <a:bodyPr wrap="square" lIns="0" tIns="0" rIns="0" bIns="0" rtlCol="0"/>
            <a:lstStyle/>
            <a:p>
              <a:endParaRPr/>
            </a:p>
          </p:txBody>
        </p:sp>
        <p:pic>
          <p:nvPicPr>
            <p:cNvPr id="7" name="object 7"/>
            <p:cNvPicPr/>
            <p:nvPr/>
          </p:nvPicPr>
          <p:blipFill>
            <a:blip r:embed="rId3" cstate="print"/>
            <a:stretch>
              <a:fillRect/>
            </a:stretch>
          </p:blipFill>
          <p:spPr>
            <a:xfrm>
              <a:off x="11709192" y="2018294"/>
              <a:ext cx="5709805" cy="6248399"/>
            </a:xfrm>
            <a:prstGeom prst="rect">
              <a:avLst/>
            </a:prstGeom>
          </p:spPr>
        </p:pic>
      </p:grpSp>
      <p:sp>
        <p:nvSpPr>
          <p:cNvPr id="8" name="object 8"/>
          <p:cNvSpPr txBox="1">
            <a:spLocks noGrp="1"/>
          </p:cNvSpPr>
          <p:nvPr>
            <p:ph type="title"/>
          </p:nvPr>
        </p:nvSpPr>
        <p:spPr>
          <a:xfrm>
            <a:off x="1206499" y="3114071"/>
            <a:ext cx="7497445" cy="1998980"/>
          </a:xfrm>
          <a:prstGeom prst="rect">
            <a:avLst/>
          </a:prstGeom>
        </p:spPr>
        <p:txBody>
          <a:bodyPr vert="horz" wrap="square" lIns="0" tIns="214629" rIns="0" bIns="0" rtlCol="0">
            <a:spAutoFit/>
          </a:bodyPr>
          <a:lstStyle/>
          <a:p>
            <a:pPr marL="12700" marR="5080">
              <a:lnSpc>
                <a:spcPct val="74500"/>
              </a:lnSpc>
              <a:spcBef>
                <a:spcPts val="1689"/>
              </a:spcBef>
            </a:pPr>
            <a:r>
              <a:rPr sz="5200" b="0" spc="-120" dirty="0">
                <a:latin typeface="Trebuchet MS"/>
                <a:cs typeface="Trebuchet MS"/>
              </a:rPr>
              <a:t>Yalnız</a:t>
            </a:r>
            <a:r>
              <a:rPr sz="5200" b="0" spc="-600" dirty="0">
                <a:latin typeface="Trebuchet MS"/>
                <a:cs typeface="Trebuchet MS"/>
              </a:rPr>
              <a:t> </a:t>
            </a:r>
            <a:r>
              <a:rPr sz="5200" b="0" dirty="0">
                <a:latin typeface="Trebuchet MS"/>
                <a:cs typeface="Trebuchet MS"/>
              </a:rPr>
              <a:t>Yaşayan</a:t>
            </a:r>
            <a:r>
              <a:rPr sz="5200" b="0" spc="-600" dirty="0">
                <a:latin typeface="Trebuchet MS"/>
                <a:cs typeface="Trebuchet MS"/>
              </a:rPr>
              <a:t> </a:t>
            </a:r>
            <a:r>
              <a:rPr sz="5200" b="0" spc="-150" dirty="0">
                <a:latin typeface="Trebuchet MS"/>
                <a:cs typeface="Trebuchet MS"/>
              </a:rPr>
              <a:t>Yaşlılar</a:t>
            </a:r>
            <a:r>
              <a:rPr sz="5200" b="0" spc="-600" dirty="0">
                <a:latin typeface="Trebuchet MS"/>
                <a:cs typeface="Trebuchet MS"/>
              </a:rPr>
              <a:t> </a:t>
            </a:r>
            <a:r>
              <a:rPr sz="5200" b="0" spc="-95" dirty="0">
                <a:latin typeface="Trebuchet MS"/>
                <a:cs typeface="Trebuchet MS"/>
              </a:rPr>
              <a:t>İçin </a:t>
            </a:r>
            <a:r>
              <a:rPr sz="5200" b="0" spc="-30" dirty="0">
                <a:latin typeface="Trebuchet MS"/>
                <a:cs typeface="Trebuchet MS"/>
              </a:rPr>
              <a:t>Gaz</a:t>
            </a:r>
            <a:r>
              <a:rPr sz="5200" b="0" spc="-710" dirty="0">
                <a:latin typeface="Trebuchet MS"/>
                <a:cs typeface="Trebuchet MS"/>
              </a:rPr>
              <a:t> </a:t>
            </a:r>
            <a:r>
              <a:rPr sz="5200" b="0" spc="105" dirty="0">
                <a:latin typeface="Trebuchet MS"/>
                <a:cs typeface="Trebuchet MS"/>
              </a:rPr>
              <a:t>ve</a:t>
            </a:r>
            <a:r>
              <a:rPr sz="5200" b="0" spc="-705" dirty="0">
                <a:latin typeface="Trebuchet MS"/>
                <a:cs typeface="Trebuchet MS"/>
              </a:rPr>
              <a:t> </a:t>
            </a:r>
            <a:r>
              <a:rPr sz="5200" b="0" spc="100" dirty="0">
                <a:latin typeface="Trebuchet MS"/>
                <a:cs typeface="Trebuchet MS"/>
              </a:rPr>
              <a:t>Konuma</a:t>
            </a:r>
            <a:r>
              <a:rPr sz="5200" b="0" spc="-705" dirty="0">
                <a:latin typeface="Trebuchet MS"/>
                <a:cs typeface="Trebuchet MS"/>
              </a:rPr>
              <a:t> </a:t>
            </a:r>
            <a:r>
              <a:rPr sz="5200" b="0" spc="-95" dirty="0">
                <a:latin typeface="Trebuchet MS"/>
                <a:cs typeface="Trebuchet MS"/>
              </a:rPr>
              <a:t>Dayalı</a:t>
            </a:r>
            <a:r>
              <a:rPr sz="5200" b="0" spc="-705" dirty="0">
                <a:latin typeface="Trebuchet MS"/>
                <a:cs typeface="Trebuchet MS"/>
              </a:rPr>
              <a:t> </a:t>
            </a:r>
            <a:r>
              <a:rPr sz="5200" b="0" spc="135" dirty="0">
                <a:latin typeface="Trebuchet MS"/>
                <a:cs typeface="Trebuchet MS"/>
              </a:rPr>
              <a:t>Ev </a:t>
            </a:r>
            <a:r>
              <a:rPr sz="5200" b="0" spc="-65" dirty="0">
                <a:latin typeface="Trebuchet MS"/>
                <a:cs typeface="Trebuchet MS"/>
              </a:rPr>
              <a:t>İzleme</a:t>
            </a:r>
            <a:r>
              <a:rPr sz="5200" b="0" spc="-680" dirty="0">
                <a:latin typeface="Trebuchet MS"/>
                <a:cs typeface="Trebuchet MS"/>
              </a:rPr>
              <a:t> </a:t>
            </a:r>
            <a:r>
              <a:rPr sz="5200" b="0" spc="-10" dirty="0">
                <a:latin typeface="Trebuchet MS"/>
                <a:cs typeface="Trebuchet MS"/>
              </a:rPr>
              <a:t>Sistemi</a:t>
            </a:r>
            <a:endParaRPr sz="52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0" y="3146191"/>
            <a:ext cx="6973443" cy="7140809"/>
          </a:xfrm>
          <a:prstGeom prst="rect">
            <a:avLst/>
          </a:prstGeom>
        </p:spPr>
      </p:pic>
      <p:grpSp>
        <p:nvGrpSpPr>
          <p:cNvPr id="5" name="object 5"/>
          <p:cNvGrpSpPr/>
          <p:nvPr/>
        </p:nvGrpSpPr>
        <p:grpSpPr>
          <a:xfrm>
            <a:off x="14457365" y="0"/>
            <a:ext cx="3830954" cy="4024629"/>
            <a:chOff x="14457365" y="0"/>
            <a:chExt cx="3830954" cy="4024629"/>
          </a:xfrm>
        </p:grpSpPr>
        <p:sp>
          <p:nvSpPr>
            <p:cNvPr id="6" name="object 6"/>
            <p:cNvSpPr/>
            <p:nvPr/>
          </p:nvSpPr>
          <p:spPr>
            <a:xfrm>
              <a:off x="14457365" y="0"/>
              <a:ext cx="3830954" cy="4024629"/>
            </a:xfrm>
            <a:custGeom>
              <a:avLst/>
              <a:gdLst/>
              <a:ahLst/>
              <a:cxnLst/>
              <a:rect l="l" t="t" r="r" b="b"/>
              <a:pathLst>
                <a:path w="3830955" h="4024629">
                  <a:moveTo>
                    <a:pt x="2478188" y="0"/>
                  </a:moveTo>
                  <a:lnTo>
                    <a:pt x="2993428" y="671564"/>
                  </a:lnTo>
                  <a:lnTo>
                    <a:pt x="2961177" y="631751"/>
                  </a:lnTo>
                  <a:lnTo>
                    <a:pt x="2929846" y="596884"/>
                  </a:lnTo>
                  <a:lnTo>
                    <a:pt x="2896962" y="563663"/>
                  </a:lnTo>
                  <a:lnTo>
                    <a:pt x="2862608" y="532099"/>
                  </a:lnTo>
                  <a:lnTo>
                    <a:pt x="2826866" y="502206"/>
                  </a:lnTo>
                  <a:lnTo>
                    <a:pt x="2789818" y="473995"/>
                  </a:lnTo>
                  <a:lnTo>
                    <a:pt x="2751548" y="447479"/>
                  </a:lnTo>
                  <a:lnTo>
                    <a:pt x="2712136" y="422672"/>
                  </a:lnTo>
                  <a:lnTo>
                    <a:pt x="2671666" y="399584"/>
                  </a:lnTo>
                  <a:lnTo>
                    <a:pt x="2630219" y="378229"/>
                  </a:lnTo>
                  <a:lnTo>
                    <a:pt x="2587878" y="358620"/>
                  </a:lnTo>
                  <a:lnTo>
                    <a:pt x="2544726" y="340768"/>
                  </a:lnTo>
                  <a:lnTo>
                    <a:pt x="2500843" y="324686"/>
                  </a:lnTo>
                  <a:lnTo>
                    <a:pt x="2456313" y="310387"/>
                  </a:lnTo>
                  <a:lnTo>
                    <a:pt x="2411218" y="297884"/>
                  </a:lnTo>
                  <a:lnTo>
                    <a:pt x="2365640" y="287188"/>
                  </a:lnTo>
                  <a:lnTo>
                    <a:pt x="2319662" y="278313"/>
                  </a:lnTo>
                  <a:lnTo>
                    <a:pt x="2273365" y="271270"/>
                  </a:lnTo>
                  <a:lnTo>
                    <a:pt x="2226832" y="266073"/>
                  </a:lnTo>
                  <a:lnTo>
                    <a:pt x="2180145" y="262733"/>
                  </a:lnTo>
                  <a:lnTo>
                    <a:pt x="2133387" y="261264"/>
                  </a:lnTo>
                  <a:lnTo>
                    <a:pt x="2086640" y="261677"/>
                  </a:lnTo>
                  <a:lnTo>
                    <a:pt x="2039985" y="263986"/>
                  </a:lnTo>
                  <a:lnTo>
                    <a:pt x="1993506" y="268203"/>
                  </a:lnTo>
                  <a:lnTo>
                    <a:pt x="1947284" y="274340"/>
                  </a:lnTo>
                  <a:lnTo>
                    <a:pt x="1901402" y="282410"/>
                  </a:lnTo>
                  <a:lnTo>
                    <a:pt x="1855941" y="292426"/>
                  </a:lnTo>
                  <a:lnTo>
                    <a:pt x="1810986" y="304399"/>
                  </a:lnTo>
                  <a:lnTo>
                    <a:pt x="1766616" y="318343"/>
                  </a:lnTo>
                  <a:lnTo>
                    <a:pt x="1722916" y="334269"/>
                  </a:lnTo>
                  <a:lnTo>
                    <a:pt x="1679966" y="352191"/>
                  </a:lnTo>
                  <a:lnTo>
                    <a:pt x="1637850" y="372121"/>
                  </a:lnTo>
                  <a:lnTo>
                    <a:pt x="1596650" y="394072"/>
                  </a:lnTo>
                  <a:lnTo>
                    <a:pt x="1556447" y="418055"/>
                  </a:lnTo>
                  <a:lnTo>
                    <a:pt x="1514019" y="446126"/>
                  </a:lnTo>
                  <a:lnTo>
                    <a:pt x="1471402" y="476698"/>
                  </a:lnTo>
                  <a:lnTo>
                    <a:pt x="1430193" y="508168"/>
                  </a:lnTo>
                  <a:lnTo>
                    <a:pt x="1389557" y="540538"/>
                  </a:lnTo>
                  <a:lnTo>
                    <a:pt x="1349264" y="573412"/>
                  </a:lnTo>
                  <a:lnTo>
                    <a:pt x="1309088" y="606393"/>
                  </a:lnTo>
                  <a:lnTo>
                    <a:pt x="1270746" y="637503"/>
                  </a:lnTo>
                  <a:lnTo>
                    <a:pt x="1268799" y="639082"/>
                  </a:lnTo>
                  <a:lnTo>
                    <a:pt x="1240058" y="661719"/>
                  </a:lnTo>
                  <a:lnTo>
                    <a:pt x="1223017" y="674949"/>
                  </a:lnTo>
                  <a:lnTo>
                    <a:pt x="1209275" y="685261"/>
                  </a:lnTo>
                  <a:lnTo>
                    <a:pt x="1205064" y="688421"/>
                  </a:lnTo>
                  <a:lnTo>
                    <a:pt x="1198801" y="693120"/>
                  </a:lnTo>
                  <a:lnTo>
                    <a:pt x="1190962" y="699002"/>
                  </a:lnTo>
                  <a:lnTo>
                    <a:pt x="1186974" y="701995"/>
                  </a:lnTo>
                  <a:lnTo>
                    <a:pt x="1144981" y="731424"/>
                  </a:lnTo>
                  <a:lnTo>
                    <a:pt x="1101963" y="758971"/>
                  </a:lnTo>
                  <a:lnTo>
                    <a:pt x="1057694" y="784239"/>
                  </a:lnTo>
                  <a:lnTo>
                    <a:pt x="1011944" y="806829"/>
                  </a:lnTo>
                  <a:lnTo>
                    <a:pt x="964486" y="826344"/>
                  </a:lnTo>
                  <a:lnTo>
                    <a:pt x="921889" y="840241"/>
                  </a:lnTo>
                  <a:lnTo>
                    <a:pt x="878757" y="850807"/>
                  </a:lnTo>
                  <a:lnTo>
                    <a:pt x="835226" y="858135"/>
                  </a:lnTo>
                  <a:lnTo>
                    <a:pt x="791431" y="862315"/>
                  </a:lnTo>
                  <a:lnTo>
                    <a:pt x="747508" y="863437"/>
                  </a:lnTo>
                  <a:lnTo>
                    <a:pt x="703591" y="861591"/>
                  </a:lnTo>
                  <a:lnTo>
                    <a:pt x="659816" y="856869"/>
                  </a:lnTo>
                  <a:lnTo>
                    <a:pt x="616318" y="849361"/>
                  </a:lnTo>
                  <a:lnTo>
                    <a:pt x="573234" y="839157"/>
                  </a:lnTo>
                  <a:lnTo>
                    <a:pt x="530697" y="826349"/>
                  </a:lnTo>
                  <a:lnTo>
                    <a:pt x="488844" y="811026"/>
                  </a:lnTo>
                  <a:lnTo>
                    <a:pt x="447809" y="793279"/>
                  </a:lnTo>
                  <a:lnTo>
                    <a:pt x="407729" y="773198"/>
                  </a:lnTo>
                  <a:lnTo>
                    <a:pt x="368738" y="750875"/>
                  </a:lnTo>
                  <a:lnTo>
                    <a:pt x="330972" y="726400"/>
                  </a:lnTo>
                  <a:lnTo>
                    <a:pt x="294566" y="699864"/>
                  </a:lnTo>
                  <a:lnTo>
                    <a:pt x="259656" y="671356"/>
                  </a:lnTo>
                  <a:lnTo>
                    <a:pt x="226376" y="640968"/>
                  </a:lnTo>
                  <a:lnTo>
                    <a:pt x="194863" y="608790"/>
                  </a:lnTo>
                  <a:lnTo>
                    <a:pt x="165251" y="574912"/>
                  </a:lnTo>
                  <a:lnTo>
                    <a:pt x="137676" y="539426"/>
                  </a:lnTo>
                  <a:lnTo>
                    <a:pt x="112274" y="502422"/>
                  </a:lnTo>
                  <a:lnTo>
                    <a:pt x="89179" y="463989"/>
                  </a:lnTo>
                  <a:lnTo>
                    <a:pt x="68527" y="424220"/>
                  </a:lnTo>
                  <a:lnTo>
                    <a:pt x="50453" y="383204"/>
                  </a:lnTo>
                  <a:lnTo>
                    <a:pt x="35093" y="341033"/>
                  </a:lnTo>
                  <a:lnTo>
                    <a:pt x="22582" y="297796"/>
                  </a:lnTo>
                  <a:lnTo>
                    <a:pt x="12605" y="252198"/>
                  </a:lnTo>
                  <a:lnTo>
                    <a:pt x="5563" y="206326"/>
                  </a:lnTo>
                  <a:lnTo>
                    <a:pt x="1385" y="160286"/>
                  </a:lnTo>
                  <a:lnTo>
                    <a:pt x="0" y="114183"/>
                  </a:lnTo>
                  <a:lnTo>
                    <a:pt x="1334" y="68122"/>
                  </a:lnTo>
                  <a:lnTo>
                    <a:pt x="5317" y="22209"/>
                  </a:lnTo>
                  <a:lnTo>
                    <a:pt x="8508" y="0"/>
                  </a:lnTo>
                  <a:lnTo>
                    <a:pt x="2478188" y="0"/>
                  </a:lnTo>
                  <a:close/>
                </a:path>
                <a:path w="3830955" h="4024629">
                  <a:moveTo>
                    <a:pt x="3830634" y="0"/>
                  </a:moveTo>
                  <a:lnTo>
                    <a:pt x="3830634" y="3997915"/>
                  </a:lnTo>
                  <a:lnTo>
                    <a:pt x="3757580" y="4015378"/>
                  </a:lnTo>
                  <a:lnTo>
                    <a:pt x="3710505" y="4021592"/>
                  </a:lnTo>
                  <a:lnTo>
                    <a:pt x="3663223" y="4024073"/>
                  </a:lnTo>
                  <a:lnTo>
                    <a:pt x="3616008" y="4022685"/>
                  </a:lnTo>
                  <a:lnTo>
                    <a:pt x="3569134" y="4017290"/>
                  </a:lnTo>
                  <a:lnTo>
                    <a:pt x="3522875" y="4007752"/>
                  </a:lnTo>
                  <a:lnTo>
                    <a:pt x="3477503" y="3993931"/>
                  </a:lnTo>
                  <a:lnTo>
                    <a:pt x="3433559" y="3975603"/>
                  </a:lnTo>
                  <a:lnTo>
                    <a:pt x="3391646" y="3952843"/>
                  </a:lnTo>
                  <a:lnTo>
                    <a:pt x="3352130" y="3926013"/>
                  </a:lnTo>
                  <a:lnTo>
                    <a:pt x="3315375" y="3895471"/>
                  </a:lnTo>
                  <a:lnTo>
                    <a:pt x="3281746" y="3861577"/>
                  </a:lnTo>
                  <a:lnTo>
                    <a:pt x="3251609" y="3824691"/>
                  </a:lnTo>
                  <a:lnTo>
                    <a:pt x="3225329" y="3785173"/>
                  </a:lnTo>
                  <a:lnTo>
                    <a:pt x="3203269" y="3743382"/>
                  </a:lnTo>
                  <a:lnTo>
                    <a:pt x="3185797" y="3699678"/>
                  </a:lnTo>
                  <a:lnTo>
                    <a:pt x="3173275" y="3654420"/>
                  </a:lnTo>
                  <a:lnTo>
                    <a:pt x="3166071" y="3607969"/>
                  </a:lnTo>
                  <a:lnTo>
                    <a:pt x="3164547" y="3560683"/>
                  </a:lnTo>
                  <a:lnTo>
                    <a:pt x="3168163" y="3516075"/>
                  </a:lnTo>
                  <a:lnTo>
                    <a:pt x="3175848" y="3471534"/>
                  </a:lnTo>
                  <a:lnTo>
                    <a:pt x="3186885" y="3427090"/>
                  </a:lnTo>
                  <a:lnTo>
                    <a:pt x="3200555" y="3382776"/>
                  </a:lnTo>
                  <a:lnTo>
                    <a:pt x="3216140" y="3338625"/>
                  </a:lnTo>
                  <a:lnTo>
                    <a:pt x="3232923" y="3294667"/>
                  </a:lnTo>
                  <a:lnTo>
                    <a:pt x="3250187" y="3250935"/>
                  </a:lnTo>
                  <a:lnTo>
                    <a:pt x="3267212" y="3207461"/>
                  </a:lnTo>
                  <a:lnTo>
                    <a:pt x="3283282" y="3164276"/>
                  </a:lnTo>
                  <a:lnTo>
                    <a:pt x="3297679" y="3121414"/>
                  </a:lnTo>
                  <a:lnTo>
                    <a:pt x="3309684" y="3078905"/>
                  </a:lnTo>
                  <a:lnTo>
                    <a:pt x="3318580" y="3036781"/>
                  </a:lnTo>
                  <a:lnTo>
                    <a:pt x="3323649" y="2995075"/>
                  </a:lnTo>
                  <a:lnTo>
                    <a:pt x="3324173" y="2953819"/>
                  </a:lnTo>
                  <a:lnTo>
                    <a:pt x="3319435" y="2913044"/>
                  </a:lnTo>
                  <a:lnTo>
                    <a:pt x="3308716" y="2872783"/>
                  </a:lnTo>
                  <a:lnTo>
                    <a:pt x="3291299" y="2833066"/>
                  </a:lnTo>
                  <a:lnTo>
                    <a:pt x="3264682" y="2792512"/>
                  </a:lnTo>
                  <a:lnTo>
                    <a:pt x="2271436" y="1497913"/>
                  </a:lnTo>
                  <a:lnTo>
                    <a:pt x="2301618" y="1473881"/>
                  </a:lnTo>
                  <a:lnTo>
                    <a:pt x="2341043" y="1446586"/>
                  </a:lnTo>
                  <a:lnTo>
                    <a:pt x="2381599" y="1422520"/>
                  </a:lnTo>
                  <a:lnTo>
                    <a:pt x="2423681" y="1401397"/>
                  </a:lnTo>
                  <a:lnTo>
                    <a:pt x="2467118" y="1383386"/>
                  </a:lnTo>
                  <a:lnTo>
                    <a:pt x="2511738" y="1368654"/>
                  </a:lnTo>
                  <a:lnTo>
                    <a:pt x="2557368" y="1357369"/>
                  </a:lnTo>
                  <a:lnTo>
                    <a:pt x="2603838" y="1349699"/>
                  </a:lnTo>
                  <a:lnTo>
                    <a:pt x="2650973" y="1345813"/>
                  </a:lnTo>
                  <a:lnTo>
                    <a:pt x="2698249" y="1345227"/>
                  </a:lnTo>
                  <a:lnTo>
                    <a:pt x="2745780" y="1346059"/>
                  </a:lnTo>
                  <a:lnTo>
                    <a:pt x="2793191" y="1346385"/>
                  </a:lnTo>
                  <a:lnTo>
                    <a:pt x="2840108" y="1344285"/>
                  </a:lnTo>
                  <a:lnTo>
                    <a:pt x="2886154" y="1337834"/>
                  </a:lnTo>
                  <a:lnTo>
                    <a:pt x="2930956" y="1325112"/>
                  </a:lnTo>
                  <a:lnTo>
                    <a:pt x="2971346" y="1305784"/>
                  </a:lnTo>
                  <a:lnTo>
                    <a:pt x="3005789" y="1281367"/>
                  </a:lnTo>
                  <a:lnTo>
                    <a:pt x="3007511" y="1280147"/>
                  </a:lnTo>
                  <a:lnTo>
                    <a:pt x="3039255" y="1249069"/>
                  </a:lnTo>
                  <a:lnTo>
                    <a:pt x="3066378" y="1213419"/>
                  </a:lnTo>
                  <a:lnTo>
                    <a:pt x="3088680" y="1174066"/>
                  </a:lnTo>
                  <a:lnTo>
                    <a:pt x="3105964" y="1131879"/>
                  </a:lnTo>
                  <a:lnTo>
                    <a:pt x="3118031" y="1087726"/>
                  </a:lnTo>
                  <a:lnTo>
                    <a:pt x="3124681" y="1042477"/>
                  </a:lnTo>
                  <a:lnTo>
                    <a:pt x="3125716" y="997001"/>
                  </a:lnTo>
                  <a:lnTo>
                    <a:pt x="3120691" y="946529"/>
                  </a:lnTo>
                  <a:lnTo>
                    <a:pt x="3110123" y="897140"/>
                  </a:lnTo>
                  <a:lnTo>
                    <a:pt x="3094563" y="848980"/>
                  </a:lnTo>
                  <a:lnTo>
                    <a:pt x="3074562" y="802195"/>
                  </a:lnTo>
                  <a:lnTo>
                    <a:pt x="3050671" y="756933"/>
                  </a:lnTo>
                  <a:lnTo>
                    <a:pt x="3023443" y="713341"/>
                  </a:lnTo>
                  <a:lnTo>
                    <a:pt x="2993428" y="671564"/>
                  </a:lnTo>
                  <a:lnTo>
                    <a:pt x="2478188" y="0"/>
                  </a:lnTo>
                  <a:lnTo>
                    <a:pt x="3830634" y="0"/>
                  </a:lnTo>
                  <a:close/>
                </a:path>
                <a:path w="3830955" h="4024629">
                  <a:moveTo>
                    <a:pt x="2271436" y="1497913"/>
                  </a:moveTo>
                  <a:lnTo>
                    <a:pt x="3264682" y="2792512"/>
                  </a:lnTo>
                  <a:lnTo>
                    <a:pt x="3231800" y="2757632"/>
                  </a:lnTo>
                  <a:lnTo>
                    <a:pt x="3193665" y="2728145"/>
                  </a:lnTo>
                  <a:lnTo>
                    <a:pt x="3151287" y="2703773"/>
                  </a:lnTo>
                  <a:lnTo>
                    <a:pt x="3105677" y="2684236"/>
                  </a:lnTo>
                  <a:lnTo>
                    <a:pt x="3057848" y="2669255"/>
                  </a:lnTo>
                  <a:lnTo>
                    <a:pt x="3008809" y="2658550"/>
                  </a:lnTo>
                  <a:lnTo>
                    <a:pt x="2959572" y="2651843"/>
                  </a:lnTo>
                  <a:lnTo>
                    <a:pt x="2910408" y="2648286"/>
                  </a:lnTo>
                  <a:lnTo>
                    <a:pt x="2861245" y="2646705"/>
                  </a:lnTo>
                  <a:lnTo>
                    <a:pt x="2811925" y="2646280"/>
                  </a:lnTo>
                  <a:lnTo>
                    <a:pt x="2762596" y="2646200"/>
                  </a:lnTo>
                  <a:lnTo>
                    <a:pt x="2713332" y="2645653"/>
                  </a:lnTo>
                  <a:lnTo>
                    <a:pt x="2664203" y="2643828"/>
                  </a:lnTo>
                  <a:lnTo>
                    <a:pt x="2615282" y="2639910"/>
                  </a:lnTo>
                  <a:lnTo>
                    <a:pt x="2566640" y="2633088"/>
                  </a:lnTo>
                  <a:lnTo>
                    <a:pt x="2520424" y="2622957"/>
                  </a:lnTo>
                  <a:lnTo>
                    <a:pt x="2475361" y="2609165"/>
                  </a:lnTo>
                  <a:lnTo>
                    <a:pt x="2431602" y="2591902"/>
                  </a:lnTo>
                  <a:lnTo>
                    <a:pt x="2389294" y="2571357"/>
                  </a:lnTo>
                  <a:lnTo>
                    <a:pt x="2348586" y="2547719"/>
                  </a:lnTo>
                  <a:lnTo>
                    <a:pt x="2309628" y="2521179"/>
                  </a:lnTo>
                  <a:lnTo>
                    <a:pt x="2272567" y="2491924"/>
                  </a:lnTo>
                  <a:lnTo>
                    <a:pt x="2237552" y="2460145"/>
                  </a:lnTo>
                  <a:lnTo>
                    <a:pt x="2204732" y="2426031"/>
                  </a:lnTo>
                  <a:lnTo>
                    <a:pt x="2174256" y="2389771"/>
                  </a:lnTo>
                  <a:lnTo>
                    <a:pt x="2146273" y="2351555"/>
                  </a:lnTo>
                  <a:lnTo>
                    <a:pt x="2121500" y="2312471"/>
                  </a:lnTo>
                  <a:lnTo>
                    <a:pt x="2121220" y="2312106"/>
                  </a:lnTo>
                  <a:lnTo>
                    <a:pt x="2098377" y="2270011"/>
                  </a:lnTo>
                  <a:lnTo>
                    <a:pt x="2078763" y="2227062"/>
                  </a:lnTo>
                  <a:lnTo>
                    <a:pt x="2062236" y="2182914"/>
                  </a:lnTo>
                  <a:lnTo>
                    <a:pt x="2048945" y="2137757"/>
                  </a:lnTo>
                  <a:lnTo>
                    <a:pt x="2039038" y="2091780"/>
                  </a:lnTo>
                  <a:lnTo>
                    <a:pt x="2032664" y="2045172"/>
                  </a:lnTo>
                  <a:lnTo>
                    <a:pt x="2029972" y="1998123"/>
                  </a:lnTo>
                  <a:lnTo>
                    <a:pt x="2031111" y="1950822"/>
                  </a:lnTo>
                  <a:lnTo>
                    <a:pt x="2036150" y="1903785"/>
                  </a:lnTo>
                  <a:lnTo>
                    <a:pt x="2044954" y="1857507"/>
                  </a:lnTo>
                  <a:lnTo>
                    <a:pt x="2057350" y="1812156"/>
                  </a:lnTo>
                  <a:lnTo>
                    <a:pt x="2073167" y="1767899"/>
                  </a:lnTo>
                  <a:lnTo>
                    <a:pt x="2092233" y="1724906"/>
                  </a:lnTo>
                  <a:lnTo>
                    <a:pt x="2114375" y="1683343"/>
                  </a:lnTo>
                  <a:lnTo>
                    <a:pt x="2139421" y="1643380"/>
                  </a:lnTo>
                  <a:lnTo>
                    <a:pt x="2167198" y="1605183"/>
                  </a:lnTo>
                  <a:lnTo>
                    <a:pt x="2197536" y="1568921"/>
                  </a:lnTo>
                  <a:lnTo>
                    <a:pt x="2230262" y="1534763"/>
                  </a:lnTo>
                  <a:lnTo>
                    <a:pt x="2265203" y="1502876"/>
                  </a:lnTo>
                  <a:lnTo>
                    <a:pt x="2268644" y="1500136"/>
                  </a:lnTo>
                  <a:lnTo>
                    <a:pt x="2271436" y="1497913"/>
                  </a:lnTo>
                  <a:close/>
                </a:path>
              </a:pathLst>
            </a:custGeom>
            <a:solidFill>
              <a:srgbClr val="FBCFA5"/>
            </a:solidFill>
          </p:spPr>
          <p:txBody>
            <a:bodyPr wrap="square" lIns="0" tIns="0" rIns="0" bIns="0" rtlCol="0"/>
            <a:lstStyle/>
            <a:p>
              <a:endParaRPr/>
            </a:p>
          </p:txBody>
        </p:sp>
        <p:sp>
          <p:nvSpPr>
            <p:cNvPr id="7" name="object 7"/>
            <p:cNvSpPr/>
            <p:nvPr/>
          </p:nvSpPr>
          <p:spPr>
            <a:xfrm>
              <a:off x="17356710" y="0"/>
              <a:ext cx="931544" cy="2187575"/>
            </a:xfrm>
            <a:custGeom>
              <a:avLst/>
              <a:gdLst/>
              <a:ahLst/>
              <a:cxnLst/>
              <a:rect l="l" t="t" r="r" b="b"/>
              <a:pathLst>
                <a:path w="931544" h="2187575">
                  <a:moveTo>
                    <a:pt x="931290" y="1981038"/>
                  </a:moveTo>
                  <a:lnTo>
                    <a:pt x="931290" y="2001333"/>
                  </a:lnTo>
                  <a:lnTo>
                    <a:pt x="903745" y="2012513"/>
                  </a:lnTo>
                  <a:lnTo>
                    <a:pt x="856094" y="2033532"/>
                  </a:lnTo>
                  <a:lnTo>
                    <a:pt x="808708" y="2055379"/>
                  </a:lnTo>
                  <a:lnTo>
                    <a:pt x="761379" y="2077395"/>
                  </a:lnTo>
                  <a:lnTo>
                    <a:pt x="713902" y="2098918"/>
                  </a:lnTo>
                  <a:lnTo>
                    <a:pt x="666069" y="2119290"/>
                  </a:lnTo>
                  <a:lnTo>
                    <a:pt x="617675" y="2137849"/>
                  </a:lnTo>
                  <a:lnTo>
                    <a:pt x="574686" y="2152048"/>
                  </a:lnTo>
                  <a:lnTo>
                    <a:pt x="529736" y="2164445"/>
                  </a:lnTo>
                  <a:lnTo>
                    <a:pt x="483322" y="2174592"/>
                  </a:lnTo>
                  <a:lnTo>
                    <a:pt x="435941" y="2182039"/>
                  </a:lnTo>
                  <a:lnTo>
                    <a:pt x="388089" y="2186339"/>
                  </a:lnTo>
                  <a:lnTo>
                    <a:pt x="340264" y="2187044"/>
                  </a:lnTo>
                  <a:lnTo>
                    <a:pt x="292963" y="2183705"/>
                  </a:lnTo>
                  <a:lnTo>
                    <a:pt x="246684" y="2175874"/>
                  </a:lnTo>
                  <a:lnTo>
                    <a:pt x="201923" y="2163103"/>
                  </a:lnTo>
                  <a:lnTo>
                    <a:pt x="159177" y="2144943"/>
                  </a:lnTo>
                  <a:lnTo>
                    <a:pt x="118943" y="2120946"/>
                  </a:lnTo>
                  <a:lnTo>
                    <a:pt x="81826" y="2090196"/>
                  </a:lnTo>
                  <a:lnTo>
                    <a:pt x="51998" y="2055413"/>
                  </a:lnTo>
                  <a:lnTo>
                    <a:pt x="29181" y="2017279"/>
                  </a:lnTo>
                  <a:lnTo>
                    <a:pt x="13095" y="1976476"/>
                  </a:lnTo>
                  <a:lnTo>
                    <a:pt x="11490" y="1969350"/>
                  </a:lnTo>
                  <a:lnTo>
                    <a:pt x="87675" y="2068650"/>
                  </a:lnTo>
                  <a:lnTo>
                    <a:pt x="127340" y="2103446"/>
                  </a:lnTo>
                  <a:lnTo>
                    <a:pt x="172993" y="2130033"/>
                  </a:lnTo>
                  <a:lnTo>
                    <a:pt x="222357" y="2148636"/>
                  </a:lnTo>
                  <a:lnTo>
                    <a:pt x="274090" y="2160306"/>
                  </a:lnTo>
                  <a:lnTo>
                    <a:pt x="326621" y="2165887"/>
                  </a:lnTo>
                  <a:lnTo>
                    <a:pt x="379556" y="2166305"/>
                  </a:lnTo>
                  <a:lnTo>
                    <a:pt x="431195" y="2162145"/>
                  </a:lnTo>
                  <a:lnTo>
                    <a:pt x="481702" y="2153949"/>
                  </a:lnTo>
                  <a:lnTo>
                    <a:pt x="531242" y="2142258"/>
                  </a:lnTo>
                  <a:lnTo>
                    <a:pt x="579980" y="2127615"/>
                  </a:lnTo>
                  <a:lnTo>
                    <a:pt x="628080" y="2110562"/>
                  </a:lnTo>
                  <a:lnTo>
                    <a:pt x="675707" y="2091641"/>
                  </a:lnTo>
                  <a:lnTo>
                    <a:pt x="723025" y="2071394"/>
                  </a:lnTo>
                  <a:lnTo>
                    <a:pt x="770200" y="2050363"/>
                  </a:lnTo>
                  <a:lnTo>
                    <a:pt x="817396" y="2029090"/>
                  </a:lnTo>
                  <a:lnTo>
                    <a:pt x="864777" y="2008117"/>
                  </a:lnTo>
                  <a:lnTo>
                    <a:pt x="909479" y="1989381"/>
                  </a:lnTo>
                  <a:lnTo>
                    <a:pt x="931290" y="1981038"/>
                  </a:lnTo>
                  <a:close/>
                </a:path>
                <a:path w="931544" h="2187575">
                  <a:moveTo>
                    <a:pt x="548444" y="410600"/>
                  </a:moveTo>
                  <a:lnTo>
                    <a:pt x="577850" y="449391"/>
                  </a:lnTo>
                  <a:lnTo>
                    <a:pt x="607795" y="490870"/>
                  </a:lnTo>
                  <a:lnTo>
                    <a:pt x="607038" y="489884"/>
                  </a:lnTo>
                  <a:lnTo>
                    <a:pt x="633665" y="529102"/>
                  </a:lnTo>
                  <a:lnTo>
                    <a:pt x="659094" y="569675"/>
                  </a:lnTo>
                  <a:lnTo>
                    <a:pt x="682847" y="611615"/>
                  </a:lnTo>
                  <a:lnTo>
                    <a:pt x="704429" y="654770"/>
                  </a:lnTo>
                  <a:lnTo>
                    <a:pt x="723346" y="698989"/>
                  </a:lnTo>
                  <a:lnTo>
                    <a:pt x="739105" y="744121"/>
                  </a:lnTo>
                  <a:lnTo>
                    <a:pt x="751212" y="790012"/>
                  </a:lnTo>
                  <a:lnTo>
                    <a:pt x="759173" y="836512"/>
                  </a:lnTo>
                  <a:lnTo>
                    <a:pt x="762494" y="883469"/>
                  </a:lnTo>
                  <a:lnTo>
                    <a:pt x="760681" y="930731"/>
                  </a:lnTo>
                  <a:lnTo>
                    <a:pt x="753240" y="978146"/>
                  </a:lnTo>
                  <a:lnTo>
                    <a:pt x="739677" y="1025562"/>
                  </a:lnTo>
                  <a:lnTo>
                    <a:pt x="720638" y="1070938"/>
                  </a:lnTo>
                  <a:lnTo>
                    <a:pt x="697113" y="1113354"/>
                  </a:lnTo>
                  <a:lnTo>
                    <a:pt x="669634" y="1153072"/>
                  </a:lnTo>
                  <a:lnTo>
                    <a:pt x="638731" y="1190352"/>
                  </a:lnTo>
                  <a:lnTo>
                    <a:pt x="604934" y="1225455"/>
                  </a:lnTo>
                  <a:lnTo>
                    <a:pt x="568773" y="1258642"/>
                  </a:lnTo>
                  <a:lnTo>
                    <a:pt x="530778" y="1290173"/>
                  </a:lnTo>
                  <a:lnTo>
                    <a:pt x="491481" y="1320310"/>
                  </a:lnTo>
                  <a:lnTo>
                    <a:pt x="451410" y="1349313"/>
                  </a:lnTo>
                  <a:lnTo>
                    <a:pt x="411096" y="1377443"/>
                  </a:lnTo>
                  <a:lnTo>
                    <a:pt x="372884" y="1403714"/>
                  </a:lnTo>
                  <a:lnTo>
                    <a:pt x="331863" y="1432128"/>
                  </a:lnTo>
                  <a:lnTo>
                    <a:pt x="294429" y="1459218"/>
                  </a:lnTo>
                  <a:lnTo>
                    <a:pt x="257196" y="1488152"/>
                  </a:lnTo>
                  <a:lnTo>
                    <a:pt x="220709" y="1518946"/>
                  </a:lnTo>
                  <a:lnTo>
                    <a:pt x="185514" y="1551617"/>
                  </a:lnTo>
                  <a:lnTo>
                    <a:pt x="152158" y="1586181"/>
                  </a:lnTo>
                  <a:lnTo>
                    <a:pt x="121184" y="1622655"/>
                  </a:lnTo>
                  <a:lnTo>
                    <a:pt x="93140" y="1661056"/>
                  </a:lnTo>
                  <a:lnTo>
                    <a:pt x="68571" y="1701399"/>
                  </a:lnTo>
                  <a:lnTo>
                    <a:pt x="48022" y="1743701"/>
                  </a:lnTo>
                  <a:lnTo>
                    <a:pt x="32039" y="1787978"/>
                  </a:lnTo>
                  <a:lnTo>
                    <a:pt x="21169" y="1834248"/>
                  </a:lnTo>
                  <a:lnTo>
                    <a:pt x="16874" y="1884936"/>
                  </a:lnTo>
                  <a:lnTo>
                    <a:pt x="21399" y="1934931"/>
                  </a:lnTo>
                  <a:lnTo>
                    <a:pt x="34721" y="1983021"/>
                  </a:lnTo>
                  <a:lnTo>
                    <a:pt x="56820" y="2027998"/>
                  </a:lnTo>
                  <a:lnTo>
                    <a:pt x="87675" y="2068650"/>
                  </a:lnTo>
                  <a:lnTo>
                    <a:pt x="11490" y="1969350"/>
                  </a:lnTo>
                  <a:lnTo>
                    <a:pt x="3461" y="1933684"/>
                  </a:lnTo>
                  <a:lnTo>
                    <a:pt x="0" y="1889586"/>
                  </a:lnTo>
                  <a:lnTo>
                    <a:pt x="2432" y="1844862"/>
                  </a:lnTo>
                  <a:lnTo>
                    <a:pt x="10478" y="1800195"/>
                  </a:lnTo>
                  <a:lnTo>
                    <a:pt x="23860" y="1756266"/>
                  </a:lnTo>
                  <a:lnTo>
                    <a:pt x="42297" y="1713756"/>
                  </a:lnTo>
                  <a:lnTo>
                    <a:pt x="66385" y="1670511"/>
                  </a:lnTo>
                  <a:lnTo>
                    <a:pt x="93434" y="1630219"/>
                  </a:lnTo>
                  <a:lnTo>
                    <a:pt x="123134" y="1592562"/>
                  </a:lnTo>
                  <a:lnTo>
                    <a:pt x="155175" y="1557225"/>
                  </a:lnTo>
                  <a:lnTo>
                    <a:pt x="189246" y="1523892"/>
                  </a:lnTo>
                  <a:lnTo>
                    <a:pt x="225039" y="1492245"/>
                  </a:lnTo>
                  <a:lnTo>
                    <a:pt x="262241" y="1461969"/>
                  </a:lnTo>
                  <a:lnTo>
                    <a:pt x="297900" y="1434766"/>
                  </a:lnTo>
                  <a:lnTo>
                    <a:pt x="300545" y="1432748"/>
                  </a:lnTo>
                  <a:lnTo>
                    <a:pt x="338598" y="1405023"/>
                  </a:lnTo>
                  <a:lnTo>
                    <a:pt x="339638" y="1404265"/>
                  </a:lnTo>
                  <a:lnTo>
                    <a:pt x="379212" y="1376204"/>
                  </a:lnTo>
                  <a:lnTo>
                    <a:pt x="418068" y="1348874"/>
                  </a:lnTo>
                  <a:lnTo>
                    <a:pt x="457873" y="1320245"/>
                  </a:lnTo>
                  <a:lnTo>
                    <a:pt x="479089" y="1304158"/>
                  </a:lnTo>
                  <a:lnTo>
                    <a:pt x="496496" y="1290960"/>
                  </a:lnTo>
                  <a:lnTo>
                    <a:pt x="534267" y="1260278"/>
                  </a:lnTo>
                  <a:lnTo>
                    <a:pt x="570630" y="1228079"/>
                  </a:lnTo>
                  <a:lnTo>
                    <a:pt x="605026" y="1194246"/>
                  </a:lnTo>
                  <a:lnTo>
                    <a:pt x="636897" y="1158661"/>
                  </a:lnTo>
                  <a:lnTo>
                    <a:pt x="665688" y="1121206"/>
                  </a:lnTo>
                  <a:lnTo>
                    <a:pt x="690839" y="1081763"/>
                  </a:lnTo>
                  <a:lnTo>
                    <a:pt x="711793" y="1040214"/>
                  </a:lnTo>
                  <a:lnTo>
                    <a:pt x="727993" y="996440"/>
                  </a:lnTo>
                  <a:lnTo>
                    <a:pt x="738882" y="950324"/>
                  </a:lnTo>
                  <a:lnTo>
                    <a:pt x="743902" y="901748"/>
                  </a:lnTo>
                  <a:lnTo>
                    <a:pt x="742495" y="850593"/>
                  </a:lnTo>
                  <a:lnTo>
                    <a:pt x="735634" y="802362"/>
                  </a:lnTo>
                  <a:lnTo>
                    <a:pt x="724324" y="755320"/>
                  </a:lnTo>
                  <a:lnTo>
                    <a:pt x="709034" y="709432"/>
                  </a:lnTo>
                  <a:lnTo>
                    <a:pt x="690235" y="664664"/>
                  </a:lnTo>
                  <a:lnTo>
                    <a:pt x="668394" y="620981"/>
                  </a:lnTo>
                  <a:lnTo>
                    <a:pt x="643981" y="578347"/>
                  </a:lnTo>
                  <a:lnTo>
                    <a:pt x="617467" y="536729"/>
                  </a:lnTo>
                  <a:lnTo>
                    <a:pt x="590156" y="497301"/>
                  </a:lnTo>
                  <a:lnTo>
                    <a:pt x="591634" y="499228"/>
                  </a:lnTo>
                  <a:lnTo>
                    <a:pt x="560008" y="456402"/>
                  </a:lnTo>
                  <a:lnTo>
                    <a:pt x="299327" y="116629"/>
                  </a:lnTo>
                  <a:lnTo>
                    <a:pt x="326753" y="145816"/>
                  </a:lnTo>
                  <a:lnTo>
                    <a:pt x="360156" y="182817"/>
                  </a:lnTo>
                  <a:lnTo>
                    <a:pt x="392928" y="220387"/>
                  </a:lnTo>
                  <a:lnTo>
                    <a:pt x="425167" y="258413"/>
                  </a:lnTo>
                  <a:lnTo>
                    <a:pt x="487777" y="334439"/>
                  </a:lnTo>
                  <a:lnTo>
                    <a:pt x="518344" y="372329"/>
                  </a:lnTo>
                  <a:lnTo>
                    <a:pt x="548444" y="410600"/>
                  </a:lnTo>
                  <a:close/>
                </a:path>
                <a:path w="931544" h="2187575">
                  <a:moveTo>
                    <a:pt x="299327" y="116629"/>
                  </a:moveTo>
                  <a:lnTo>
                    <a:pt x="560008" y="456402"/>
                  </a:lnTo>
                  <a:lnTo>
                    <a:pt x="530002" y="417623"/>
                  </a:lnTo>
                  <a:lnTo>
                    <a:pt x="499772" y="379721"/>
                  </a:lnTo>
                  <a:lnTo>
                    <a:pt x="404182" y="262865"/>
                  </a:lnTo>
                  <a:lnTo>
                    <a:pt x="370623" y="223322"/>
                  </a:lnTo>
                  <a:lnTo>
                    <a:pt x="336420" y="184254"/>
                  </a:lnTo>
                  <a:lnTo>
                    <a:pt x="301472" y="145840"/>
                  </a:lnTo>
                  <a:lnTo>
                    <a:pt x="265673" y="108256"/>
                  </a:lnTo>
                  <a:lnTo>
                    <a:pt x="228921" y="71681"/>
                  </a:lnTo>
                  <a:lnTo>
                    <a:pt x="191113" y="36294"/>
                  </a:lnTo>
                  <a:lnTo>
                    <a:pt x="152146" y="2273"/>
                  </a:lnTo>
                  <a:lnTo>
                    <a:pt x="149329" y="0"/>
                  </a:lnTo>
                  <a:lnTo>
                    <a:pt x="177922" y="0"/>
                  </a:lnTo>
                  <a:lnTo>
                    <a:pt x="181371" y="2890"/>
                  </a:lnTo>
                  <a:lnTo>
                    <a:pt x="220148" y="37860"/>
                  </a:lnTo>
                  <a:lnTo>
                    <a:pt x="257666" y="73961"/>
                  </a:lnTo>
                  <a:lnTo>
                    <a:pt x="292622" y="109494"/>
                  </a:lnTo>
                  <a:lnTo>
                    <a:pt x="299327" y="116629"/>
                  </a:lnTo>
                  <a:close/>
                </a:path>
              </a:pathLst>
            </a:custGeom>
            <a:solidFill>
              <a:srgbClr val="231F20"/>
            </a:solidFill>
          </p:spPr>
          <p:txBody>
            <a:bodyPr wrap="square" lIns="0" tIns="0" rIns="0" bIns="0" rtlCol="0"/>
            <a:lstStyle/>
            <a:p>
              <a:endParaRPr/>
            </a:p>
          </p:txBody>
        </p:sp>
      </p:grpSp>
      <p:sp>
        <p:nvSpPr>
          <p:cNvPr id="8" name="object 8"/>
          <p:cNvSpPr txBox="1">
            <a:spLocks noGrp="1"/>
          </p:cNvSpPr>
          <p:nvPr>
            <p:ph type="title"/>
          </p:nvPr>
        </p:nvSpPr>
        <p:spPr>
          <a:xfrm>
            <a:off x="1852339" y="977900"/>
            <a:ext cx="14583410" cy="711200"/>
          </a:xfrm>
          <a:prstGeom prst="rect">
            <a:avLst/>
          </a:prstGeom>
        </p:spPr>
        <p:txBody>
          <a:bodyPr vert="horz" wrap="square" lIns="0" tIns="12700" rIns="0" bIns="0" rtlCol="0">
            <a:spAutoFit/>
          </a:bodyPr>
          <a:lstStyle/>
          <a:p>
            <a:pPr marL="12700">
              <a:lnSpc>
                <a:spcPct val="100000"/>
              </a:lnSpc>
              <a:spcBef>
                <a:spcPts val="100"/>
              </a:spcBef>
              <a:tabLst>
                <a:tab pos="3283585" algn="l"/>
                <a:tab pos="5284470" algn="l"/>
                <a:tab pos="6078855" algn="l"/>
                <a:tab pos="8651240" algn="l"/>
                <a:tab pos="13108940" algn="l"/>
              </a:tabLst>
            </a:pPr>
            <a:r>
              <a:rPr sz="4500" spc="-10" dirty="0">
                <a:solidFill>
                  <a:srgbClr val="000000"/>
                </a:solidFill>
              </a:rPr>
              <a:t>Korelasyon</a:t>
            </a:r>
            <a:r>
              <a:rPr sz="4500" dirty="0">
                <a:solidFill>
                  <a:srgbClr val="000000"/>
                </a:solidFill>
              </a:rPr>
              <a:t>	</a:t>
            </a:r>
            <a:r>
              <a:rPr sz="4500" spc="-10" dirty="0">
                <a:solidFill>
                  <a:srgbClr val="000000"/>
                </a:solidFill>
              </a:rPr>
              <a:t>Matrisi</a:t>
            </a:r>
            <a:r>
              <a:rPr sz="4500" dirty="0">
                <a:solidFill>
                  <a:srgbClr val="000000"/>
                </a:solidFill>
              </a:rPr>
              <a:t>	</a:t>
            </a:r>
            <a:r>
              <a:rPr sz="4500" spc="-25" dirty="0">
                <a:solidFill>
                  <a:srgbClr val="000000"/>
                </a:solidFill>
              </a:rPr>
              <a:t>ve</a:t>
            </a:r>
            <a:r>
              <a:rPr sz="4500" dirty="0">
                <a:solidFill>
                  <a:srgbClr val="000000"/>
                </a:solidFill>
              </a:rPr>
              <a:t>	</a:t>
            </a:r>
            <a:r>
              <a:rPr sz="4500" spc="-10" dirty="0">
                <a:solidFill>
                  <a:srgbClr val="000000"/>
                </a:solidFill>
              </a:rPr>
              <a:t>Heatmap</a:t>
            </a:r>
            <a:r>
              <a:rPr sz="4500" dirty="0">
                <a:solidFill>
                  <a:srgbClr val="000000"/>
                </a:solidFill>
              </a:rPr>
              <a:t>	(Özellikler</a:t>
            </a:r>
            <a:r>
              <a:rPr sz="4500" spc="-180" dirty="0">
                <a:solidFill>
                  <a:srgbClr val="000000"/>
                </a:solidFill>
              </a:rPr>
              <a:t> </a:t>
            </a:r>
            <a:r>
              <a:rPr sz="4500" spc="-10" dirty="0">
                <a:solidFill>
                  <a:srgbClr val="000000"/>
                </a:solidFill>
              </a:rPr>
              <a:t>Arası</a:t>
            </a:r>
            <a:r>
              <a:rPr sz="4500" dirty="0">
                <a:solidFill>
                  <a:srgbClr val="000000"/>
                </a:solidFill>
              </a:rPr>
              <a:t>	</a:t>
            </a:r>
            <a:r>
              <a:rPr sz="4500" spc="-10" dirty="0">
                <a:solidFill>
                  <a:srgbClr val="000000"/>
                </a:solidFill>
              </a:rPr>
              <a:t>İlişki)</a:t>
            </a:r>
            <a:endParaRPr sz="4500"/>
          </a:p>
        </p:txBody>
      </p:sp>
      <p:pic>
        <p:nvPicPr>
          <p:cNvPr id="10" name="Resim 9">
            <a:extLst>
              <a:ext uri="{FF2B5EF4-FFF2-40B4-BE49-F238E27FC236}">
                <a16:creationId xmlns:a16="http://schemas.microsoft.com/office/drawing/2014/main" id="{04B7B3AD-0CB5-D871-5DFA-27DC08F29603}"/>
              </a:ext>
            </a:extLst>
          </p:cNvPr>
          <p:cNvPicPr>
            <a:picLocks noChangeAspect="1"/>
          </p:cNvPicPr>
          <p:nvPr/>
        </p:nvPicPr>
        <p:blipFill>
          <a:blip r:embed="rId3"/>
          <a:stretch>
            <a:fillRect/>
          </a:stretch>
        </p:blipFill>
        <p:spPr>
          <a:xfrm>
            <a:off x="4876800" y="2187575"/>
            <a:ext cx="8345065" cy="67065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62363-CE17-1330-1628-9604F43EC285}"/>
            </a:ext>
          </a:extLst>
        </p:cNvPr>
        <p:cNvGrpSpPr/>
        <p:nvPr/>
      </p:nvGrpSpPr>
      <p:grpSpPr>
        <a:xfrm>
          <a:off x="0" y="0"/>
          <a:ext cx="0" cy="0"/>
          <a:chOff x="0" y="0"/>
          <a:chExt cx="0" cy="0"/>
        </a:xfrm>
      </p:grpSpPr>
      <p:pic>
        <p:nvPicPr>
          <p:cNvPr id="4" name="object 4">
            <a:extLst>
              <a:ext uri="{FF2B5EF4-FFF2-40B4-BE49-F238E27FC236}">
                <a16:creationId xmlns:a16="http://schemas.microsoft.com/office/drawing/2014/main" id="{8C489F92-937C-2818-BB9A-0032246FCC4D}"/>
              </a:ext>
            </a:extLst>
          </p:cNvPr>
          <p:cNvPicPr/>
          <p:nvPr/>
        </p:nvPicPr>
        <p:blipFill>
          <a:blip r:embed="rId2" cstate="print"/>
          <a:stretch>
            <a:fillRect/>
          </a:stretch>
        </p:blipFill>
        <p:spPr>
          <a:xfrm>
            <a:off x="0" y="3146191"/>
            <a:ext cx="6973443" cy="7140809"/>
          </a:xfrm>
          <a:prstGeom prst="rect">
            <a:avLst/>
          </a:prstGeom>
        </p:spPr>
      </p:pic>
      <p:grpSp>
        <p:nvGrpSpPr>
          <p:cNvPr id="5" name="object 5">
            <a:extLst>
              <a:ext uri="{FF2B5EF4-FFF2-40B4-BE49-F238E27FC236}">
                <a16:creationId xmlns:a16="http://schemas.microsoft.com/office/drawing/2014/main" id="{3F4FE5C7-37C2-FC9C-4A76-84D33EE5F100}"/>
              </a:ext>
            </a:extLst>
          </p:cNvPr>
          <p:cNvGrpSpPr/>
          <p:nvPr/>
        </p:nvGrpSpPr>
        <p:grpSpPr>
          <a:xfrm>
            <a:off x="14457365" y="0"/>
            <a:ext cx="3830954" cy="4024629"/>
            <a:chOff x="14457365" y="0"/>
            <a:chExt cx="3830954" cy="4024629"/>
          </a:xfrm>
        </p:grpSpPr>
        <p:sp>
          <p:nvSpPr>
            <p:cNvPr id="6" name="object 6">
              <a:extLst>
                <a:ext uri="{FF2B5EF4-FFF2-40B4-BE49-F238E27FC236}">
                  <a16:creationId xmlns:a16="http://schemas.microsoft.com/office/drawing/2014/main" id="{5A8AA422-F937-3947-93A2-6A9FECEF9F94}"/>
                </a:ext>
              </a:extLst>
            </p:cNvPr>
            <p:cNvSpPr/>
            <p:nvPr/>
          </p:nvSpPr>
          <p:spPr>
            <a:xfrm>
              <a:off x="14457365" y="0"/>
              <a:ext cx="3830954" cy="4024629"/>
            </a:xfrm>
            <a:custGeom>
              <a:avLst/>
              <a:gdLst/>
              <a:ahLst/>
              <a:cxnLst/>
              <a:rect l="l" t="t" r="r" b="b"/>
              <a:pathLst>
                <a:path w="3830955" h="4024629">
                  <a:moveTo>
                    <a:pt x="2478188" y="0"/>
                  </a:moveTo>
                  <a:lnTo>
                    <a:pt x="2993428" y="671564"/>
                  </a:lnTo>
                  <a:lnTo>
                    <a:pt x="2961177" y="631751"/>
                  </a:lnTo>
                  <a:lnTo>
                    <a:pt x="2929846" y="596884"/>
                  </a:lnTo>
                  <a:lnTo>
                    <a:pt x="2896962" y="563663"/>
                  </a:lnTo>
                  <a:lnTo>
                    <a:pt x="2862608" y="532099"/>
                  </a:lnTo>
                  <a:lnTo>
                    <a:pt x="2826866" y="502206"/>
                  </a:lnTo>
                  <a:lnTo>
                    <a:pt x="2789818" y="473995"/>
                  </a:lnTo>
                  <a:lnTo>
                    <a:pt x="2751548" y="447479"/>
                  </a:lnTo>
                  <a:lnTo>
                    <a:pt x="2712136" y="422672"/>
                  </a:lnTo>
                  <a:lnTo>
                    <a:pt x="2671666" y="399584"/>
                  </a:lnTo>
                  <a:lnTo>
                    <a:pt x="2630219" y="378229"/>
                  </a:lnTo>
                  <a:lnTo>
                    <a:pt x="2587878" y="358620"/>
                  </a:lnTo>
                  <a:lnTo>
                    <a:pt x="2544726" y="340768"/>
                  </a:lnTo>
                  <a:lnTo>
                    <a:pt x="2500843" y="324686"/>
                  </a:lnTo>
                  <a:lnTo>
                    <a:pt x="2456313" y="310387"/>
                  </a:lnTo>
                  <a:lnTo>
                    <a:pt x="2411218" y="297884"/>
                  </a:lnTo>
                  <a:lnTo>
                    <a:pt x="2365640" y="287188"/>
                  </a:lnTo>
                  <a:lnTo>
                    <a:pt x="2319662" y="278313"/>
                  </a:lnTo>
                  <a:lnTo>
                    <a:pt x="2273365" y="271270"/>
                  </a:lnTo>
                  <a:lnTo>
                    <a:pt x="2226832" y="266073"/>
                  </a:lnTo>
                  <a:lnTo>
                    <a:pt x="2180145" y="262733"/>
                  </a:lnTo>
                  <a:lnTo>
                    <a:pt x="2133387" y="261264"/>
                  </a:lnTo>
                  <a:lnTo>
                    <a:pt x="2086640" y="261677"/>
                  </a:lnTo>
                  <a:lnTo>
                    <a:pt x="2039985" y="263986"/>
                  </a:lnTo>
                  <a:lnTo>
                    <a:pt x="1993506" y="268203"/>
                  </a:lnTo>
                  <a:lnTo>
                    <a:pt x="1947284" y="274340"/>
                  </a:lnTo>
                  <a:lnTo>
                    <a:pt x="1901402" y="282410"/>
                  </a:lnTo>
                  <a:lnTo>
                    <a:pt x="1855941" y="292426"/>
                  </a:lnTo>
                  <a:lnTo>
                    <a:pt x="1810986" y="304399"/>
                  </a:lnTo>
                  <a:lnTo>
                    <a:pt x="1766616" y="318343"/>
                  </a:lnTo>
                  <a:lnTo>
                    <a:pt x="1722916" y="334269"/>
                  </a:lnTo>
                  <a:lnTo>
                    <a:pt x="1679966" y="352191"/>
                  </a:lnTo>
                  <a:lnTo>
                    <a:pt x="1637850" y="372121"/>
                  </a:lnTo>
                  <a:lnTo>
                    <a:pt x="1596650" y="394072"/>
                  </a:lnTo>
                  <a:lnTo>
                    <a:pt x="1556447" y="418055"/>
                  </a:lnTo>
                  <a:lnTo>
                    <a:pt x="1514019" y="446126"/>
                  </a:lnTo>
                  <a:lnTo>
                    <a:pt x="1471402" y="476698"/>
                  </a:lnTo>
                  <a:lnTo>
                    <a:pt x="1430193" y="508168"/>
                  </a:lnTo>
                  <a:lnTo>
                    <a:pt x="1389557" y="540538"/>
                  </a:lnTo>
                  <a:lnTo>
                    <a:pt x="1349264" y="573412"/>
                  </a:lnTo>
                  <a:lnTo>
                    <a:pt x="1309088" y="606393"/>
                  </a:lnTo>
                  <a:lnTo>
                    <a:pt x="1270746" y="637503"/>
                  </a:lnTo>
                  <a:lnTo>
                    <a:pt x="1268799" y="639082"/>
                  </a:lnTo>
                  <a:lnTo>
                    <a:pt x="1240058" y="661719"/>
                  </a:lnTo>
                  <a:lnTo>
                    <a:pt x="1223017" y="674949"/>
                  </a:lnTo>
                  <a:lnTo>
                    <a:pt x="1209275" y="685261"/>
                  </a:lnTo>
                  <a:lnTo>
                    <a:pt x="1205064" y="688421"/>
                  </a:lnTo>
                  <a:lnTo>
                    <a:pt x="1198801" y="693120"/>
                  </a:lnTo>
                  <a:lnTo>
                    <a:pt x="1190962" y="699002"/>
                  </a:lnTo>
                  <a:lnTo>
                    <a:pt x="1186974" y="701995"/>
                  </a:lnTo>
                  <a:lnTo>
                    <a:pt x="1144981" y="731424"/>
                  </a:lnTo>
                  <a:lnTo>
                    <a:pt x="1101963" y="758971"/>
                  </a:lnTo>
                  <a:lnTo>
                    <a:pt x="1057694" y="784239"/>
                  </a:lnTo>
                  <a:lnTo>
                    <a:pt x="1011944" y="806829"/>
                  </a:lnTo>
                  <a:lnTo>
                    <a:pt x="964486" y="826344"/>
                  </a:lnTo>
                  <a:lnTo>
                    <a:pt x="921889" y="840241"/>
                  </a:lnTo>
                  <a:lnTo>
                    <a:pt x="878757" y="850807"/>
                  </a:lnTo>
                  <a:lnTo>
                    <a:pt x="835226" y="858135"/>
                  </a:lnTo>
                  <a:lnTo>
                    <a:pt x="791431" y="862315"/>
                  </a:lnTo>
                  <a:lnTo>
                    <a:pt x="747508" y="863437"/>
                  </a:lnTo>
                  <a:lnTo>
                    <a:pt x="703591" y="861591"/>
                  </a:lnTo>
                  <a:lnTo>
                    <a:pt x="659816" y="856869"/>
                  </a:lnTo>
                  <a:lnTo>
                    <a:pt x="616318" y="849361"/>
                  </a:lnTo>
                  <a:lnTo>
                    <a:pt x="573234" y="839157"/>
                  </a:lnTo>
                  <a:lnTo>
                    <a:pt x="530697" y="826349"/>
                  </a:lnTo>
                  <a:lnTo>
                    <a:pt x="488844" y="811026"/>
                  </a:lnTo>
                  <a:lnTo>
                    <a:pt x="447809" y="793279"/>
                  </a:lnTo>
                  <a:lnTo>
                    <a:pt x="407729" y="773198"/>
                  </a:lnTo>
                  <a:lnTo>
                    <a:pt x="368738" y="750875"/>
                  </a:lnTo>
                  <a:lnTo>
                    <a:pt x="330972" y="726400"/>
                  </a:lnTo>
                  <a:lnTo>
                    <a:pt x="294566" y="699864"/>
                  </a:lnTo>
                  <a:lnTo>
                    <a:pt x="259656" y="671356"/>
                  </a:lnTo>
                  <a:lnTo>
                    <a:pt x="226376" y="640968"/>
                  </a:lnTo>
                  <a:lnTo>
                    <a:pt x="194863" y="608790"/>
                  </a:lnTo>
                  <a:lnTo>
                    <a:pt x="165251" y="574912"/>
                  </a:lnTo>
                  <a:lnTo>
                    <a:pt x="137676" y="539426"/>
                  </a:lnTo>
                  <a:lnTo>
                    <a:pt x="112274" y="502422"/>
                  </a:lnTo>
                  <a:lnTo>
                    <a:pt x="89179" y="463989"/>
                  </a:lnTo>
                  <a:lnTo>
                    <a:pt x="68527" y="424220"/>
                  </a:lnTo>
                  <a:lnTo>
                    <a:pt x="50453" y="383204"/>
                  </a:lnTo>
                  <a:lnTo>
                    <a:pt x="35093" y="341033"/>
                  </a:lnTo>
                  <a:lnTo>
                    <a:pt x="22582" y="297796"/>
                  </a:lnTo>
                  <a:lnTo>
                    <a:pt x="12605" y="252198"/>
                  </a:lnTo>
                  <a:lnTo>
                    <a:pt x="5563" y="206326"/>
                  </a:lnTo>
                  <a:lnTo>
                    <a:pt x="1385" y="160286"/>
                  </a:lnTo>
                  <a:lnTo>
                    <a:pt x="0" y="114183"/>
                  </a:lnTo>
                  <a:lnTo>
                    <a:pt x="1334" y="68122"/>
                  </a:lnTo>
                  <a:lnTo>
                    <a:pt x="5317" y="22209"/>
                  </a:lnTo>
                  <a:lnTo>
                    <a:pt x="8508" y="0"/>
                  </a:lnTo>
                  <a:lnTo>
                    <a:pt x="2478188" y="0"/>
                  </a:lnTo>
                  <a:close/>
                </a:path>
                <a:path w="3830955" h="4024629">
                  <a:moveTo>
                    <a:pt x="3830634" y="0"/>
                  </a:moveTo>
                  <a:lnTo>
                    <a:pt x="3830634" y="3997915"/>
                  </a:lnTo>
                  <a:lnTo>
                    <a:pt x="3757580" y="4015378"/>
                  </a:lnTo>
                  <a:lnTo>
                    <a:pt x="3710505" y="4021592"/>
                  </a:lnTo>
                  <a:lnTo>
                    <a:pt x="3663223" y="4024073"/>
                  </a:lnTo>
                  <a:lnTo>
                    <a:pt x="3616008" y="4022685"/>
                  </a:lnTo>
                  <a:lnTo>
                    <a:pt x="3569134" y="4017290"/>
                  </a:lnTo>
                  <a:lnTo>
                    <a:pt x="3522875" y="4007752"/>
                  </a:lnTo>
                  <a:lnTo>
                    <a:pt x="3477503" y="3993931"/>
                  </a:lnTo>
                  <a:lnTo>
                    <a:pt x="3433559" y="3975603"/>
                  </a:lnTo>
                  <a:lnTo>
                    <a:pt x="3391646" y="3952843"/>
                  </a:lnTo>
                  <a:lnTo>
                    <a:pt x="3352130" y="3926013"/>
                  </a:lnTo>
                  <a:lnTo>
                    <a:pt x="3315375" y="3895471"/>
                  </a:lnTo>
                  <a:lnTo>
                    <a:pt x="3281746" y="3861577"/>
                  </a:lnTo>
                  <a:lnTo>
                    <a:pt x="3251609" y="3824691"/>
                  </a:lnTo>
                  <a:lnTo>
                    <a:pt x="3225329" y="3785173"/>
                  </a:lnTo>
                  <a:lnTo>
                    <a:pt x="3203269" y="3743382"/>
                  </a:lnTo>
                  <a:lnTo>
                    <a:pt x="3185797" y="3699678"/>
                  </a:lnTo>
                  <a:lnTo>
                    <a:pt x="3173275" y="3654420"/>
                  </a:lnTo>
                  <a:lnTo>
                    <a:pt x="3166071" y="3607969"/>
                  </a:lnTo>
                  <a:lnTo>
                    <a:pt x="3164547" y="3560683"/>
                  </a:lnTo>
                  <a:lnTo>
                    <a:pt x="3168163" y="3516075"/>
                  </a:lnTo>
                  <a:lnTo>
                    <a:pt x="3175848" y="3471534"/>
                  </a:lnTo>
                  <a:lnTo>
                    <a:pt x="3186885" y="3427090"/>
                  </a:lnTo>
                  <a:lnTo>
                    <a:pt x="3200555" y="3382776"/>
                  </a:lnTo>
                  <a:lnTo>
                    <a:pt x="3216140" y="3338625"/>
                  </a:lnTo>
                  <a:lnTo>
                    <a:pt x="3232923" y="3294667"/>
                  </a:lnTo>
                  <a:lnTo>
                    <a:pt x="3250187" y="3250935"/>
                  </a:lnTo>
                  <a:lnTo>
                    <a:pt x="3267212" y="3207461"/>
                  </a:lnTo>
                  <a:lnTo>
                    <a:pt x="3283282" y="3164276"/>
                  </a:lnTo>
                  <a:lnTo>
                    <a:pt x="3297679" y="3121414"/>
                  </a:lnTo>
                  <a:lnTo>
                    <a:pt x="3309684" y="3078905"/>
                  </a:lnTo>
                  <a:lnTo>
                    <a:pt x="3318580" y="3036781"/>
                  </a:lnTo>
                  <a:lnTo>
                    <a:pt x="3323649" y="2995075"/>
                  </a:lnTo>
                  <a:lnTo>
                    <a:pt x="3324173" y="2953819"/>
                  </a:lnTo>
                  <a:lnTo>
                    <a:pt x="3319435" y="2913044"/>
                  </a:lnTo>
                  <a:lnTo>
                    <a:pt x="3308716" y="2872783"/>
                  </a:lnTo>
                  <a:lnTo>
                    <a:pt x="3291299" y="2833066"/>
                  </a:lnTo>
                  <a:lnTo>
                    <a:pt x="3264682" y="2792512"/>
                  </a:lnTo>
                  <a:lnTo>
                    <a:pt x="2271436" y="1497913"/>
                  </a:lnTo>
                  <a:lnTo>
                    <a:pt x="2301618" y="1473881"/>
                  </a:lnTo>
                  <a:lnTo>
                    <a:pt x="2341043" y="1446586"/>
                  </a:lnTo>
                  <a:lnTo>
                    <a:pt x="2381599" y="1422520"/>
                  </a:lnTo>
                  <a:lnTo>
                    <a:pt x="2423681" y="1401397"/>
                  </a:lnTo>
                  <a:lnTo>
                    <a:pt x="2467118" y="1383386"/>
                  </a:lnTo>
                  <a:lnTo>
                    <a:pt x="2511738" y="1368654"/>
                  </a:lnTo>
                  <a:lnTo>
                    <a:pt x="2557368" y="1357369"/>
                  </a:lnTo>
                  <a:lnTo>
                    <a:pt x="2603838" y="1349699"/>
                  </a:lnTo>
                  <a:lnTo>
                    <a:pt x="2650973" y="1345813"/>
                  </a:lnTo>
                  <a:lnTo>
                    <a:pt x="2698249" y="1345227"/>
                  </a:lnTo>
                  <a:lnTo>
                    <a:pt x="2745780" y="1346059"/>
                  </a:lnTo>
                  <a:lnTo>
                    <a:pt x="2793191" y="1346385"/>
                  </a:lnTo>
                  <a:lnTo>
                    <a:pt x="2840108" y="1344285"/>
                  </a:lnTo>
                  <a:lnTo>
                    <a:pt x="2886154" y="1337834"/>
                  </a:lnTo>
                  <a:lnTo>
                    <a:pt x="2930956" y="1325112"/>
                  </a:lnTo>
                  <a:lnTo>
                    <a:pt x="2971346" y="1305784"/>
                  </a:lnTo>
                  <a:lnTo>
                    <a:pt x="3005789" y="1281367"/>
                  </a:lnTo>
                  <a:lnTo>
                    <a:pt x="3007511" y="1280147"/>
                  </a:lnTo>
                  <a:lnTo>
                    <a:pt x="3039255" y="1249069"/>
                  </a:lnTo>
                  <a:lnTo>
                    <a:pt x="3066378" y="1213419"/>
                  </a:lnTo>
                  <a:lnTo>
                    <a:pt x="3088680" y="1174066"/>
                  </a:lnTo>
                  <a:lnTo>
                    <a:pt x="3105964" y="1131879"/>
                  </a:lnTo>
                  <a:lnTo>
                    <a:pt x="3118031" y="1087726"/>
                  </a:lnTo>
                  <a:lnTo>
                    <a:pt x="3124681" y="1042477"/>
                  </a:lnTo>
                  <a:lnTo>
                    <a:pt x="3125716" y="997001"/>
                  </a:lnTo>
                  <a:lnTo>
                    <a:pt x="3120691" y="946529"/>
                  </a:lnTo>
                  <a:lnTo>
                    <a:pt x="3110123" y="897140"/>
                  </a:lnTo>
                  <a:lnTo>
                    <a:pt x="3094563" y="848980"/>
                  </a:lnTo>
                  <a:lnTo>
                    <a:pt x="3074562" y="802195"/>
                  </a:lnTo>
                  <a:lnTo>
                    <a:pt x="3050671" y="756933"/>
                  </a:lnTo>
                  <a:lnTo>
                    <a:pt x="3023443" y="713341"/>
                  </a:lnTo>
                  <a:lnTo>
                    <a:pt x="2993428" y="671564"/>
                  </a:lnTo>
                  <a:lnTo>
                    <a:pt x="2478188" y="0"/>
                  </a:lnTo>
                  <a:lnTo>
                    <a:pt x="3830634" y="0"/>
                  </a:lnTo>
                  <a:close/>
                </a:path>
                <a:path w="3830955" h="4024629">
                  <a:moveTo>
                    <a:pt x="2271436" y="1497913"/>
                  </a:moveTo>
                  <a:lnTo>
                    <a:pt x="3264682" y="2792512"/>
                  </a:lnTo>
                  <a:lnTo>
                    <a:pt x="3231800" y="2757632"/>
                  </a:lnTo>
                  <a:lnTo>
                    <a:pt x="3193665" y="2728145"/>
                  </a:lnTo>
                  <a:lnTo>
                    <a:pt x="3151287" y="2703773"/>
                  </a:lnTo>
                  <a:lnTo>
                    <a:pt x="3105677" y="2684236"/>
                  </a:lnTo>
                  <a:lnTo>
                    <a:pt x="3057848" y="2669255"/>
                  </a:lnTo>
                  <a:lnTo>
                    <a:pt x="3008809" y="2658550"/>
                  </a:lnTo>
                  <a:lnTo>
                    <a:pt x="2959572" y="2651843"/>
                  </a:lnTo>
                  <a:lnTo>
                    <a:pt x="2910408" y="2648286"/>
                  </a:lnTo>
                  <a:lnTo>
                    <a:pt x="2861245" y="2646705"/>
                  </a:lnTo>
                  <a:lnTo>
                    <a:pt x="2811925" y="2646280"/>
                  </a:lnTo>
                  <a:lnTo>
                    <a:pt x="2762596" y="2646200"/>
                  </a:lnTo>
                  <a:lnTo>
                    <a:pt x="2713332" y="2645653"/>
                  </a:lnTo>
                  <a:lnTo>
                    <a:pt x="2664203" y="2643828"/>
                  </a:lnTo>
                  <a:lnTo>
                    <a:pt x="2615282" y="2639910"/>
                  </a:lnTo>
                  <a:lnTo>
                    <a:pt x="2566640" y="2633088"/>
                  </a:lnTo>
                  <a:lnTo>
                    <a:pt x="2520424" y="2622957"/>
                  </a:lnTo>
                  <a:lnTo>
                    <a:pt x="2475361" y="2609165"/>
                  </a:lnTo>
                  <a:lnTo>
                    <a:pt x="2431602" y="2591902"/>
                  </a:lnTo>
                  <a:lnTo>
                    <a:pt x="2389294" y="2571357"/>
                  </a:lnTo>
                  <a:lnTo>
                    <a:pt x="2348586" y="2547719"/>
                  </a:lnTo>
                  <a:lnTo>
                    <a:pt x="2309628" y="2521179"/>
                  </a:lnTo>
                  <a:lnTo>
                    <a:pt x="2272567" y="2491924"/>
                  </a:lnTo>
                  <a:lnTo>
                    <a:pt x="2237552" y="2460145"/>
                  </a:lnTo>
                  <a:lnTo>
                    <a:pt x="2204732" y="2426031"/>
                  </a:lnTo>
                  <a:lnTo>
                    <a:pt x="2174256" y="2389771"/>
                  </a:lnTo>
                  <a:lnTo>
                    <a:pt x="2146273" y="2351555"/>
                  </a:lnTo>
                  <a:lnTo>
                    <a:pt x="2121500" y="2312471"/>
                  </a:lnTo>
                  <a:lnTo>
                    <a:pt x="2121220" y="2312106"/>
                  </a:lnTo>
                  <a:lnTo>
                    <a:pt x="2098377" y="2270011"/>
                  </a:lnTo>
                  <a:lnTo>
                    <a:pt x="2078763" y="2227062"/>
                  </a:lnTo>
                  <a:lnTo>
                    <a:pt x="2062236" y="2182914"/>
                  </a:lnTo>
                  <a:lnTo>
                    <a:pt x="2048945" y="2137757"/>
                  </a:lnTo>
                  <a:lnTo>
                    <a:pt x="2039038" y="2091780"/>
                  </a:lnTo>
                  <a:lnTo>
                    <a:pt x="2032664" y="2045172"/>
                  </a:lnTo>
                  <a:lnTo>
                    <a:pt x="2029972" y="1998123"/>
                  </a:lnTo>
                  <a:lnTo>
                    <a:pt x="2031111" y="1950822"/>
                  </a:lnTo>
                  <a:lnTo>
                    <a:pt x="2036150" y="1903785"/>
                  </a:lnTo>
                  <a:lnTo>
                    <a:pt x="2044954" y="1857507"/>
                  </a:lnTo>
                  <a:lnTo>
                    <a:pt x="2057350" y="1812156"/>
                  </a:lnTo>
                  <a:lnTo>
                    <a:pt x="2073167" y="1767899"/>
                  </a:lnTo>
                  <a:lnTo>
                    <a:pt x="2092233" y="1724906"/>
                  </a:lnTo>
                  <a:lnTo>
                    <a:pt x="2114375" y="1683343"/>
                  </a:lnTo>
                  <a:lnTo>
                    <a:pt x="2139421" y="1643380"/>
                  </a:lnTo>
                  <a:lnTo>
                    <a:pt x="2167198" y="1605183"/>
                  </a:lnTo>
                  <a:lnTo>
                    <a:pt x="2197536" y="1568921"/>
                  </a:lnTo>
                  <a:lnTo>
                    <a:pt x="2230262" y="1534763"/>
                  </a:lnTo>
                  <a:lnTo>
                    <a:pt x="2265203" y="1502876"/>
                  </a:lnTo>
                  <a:lnTo>
                    <a:pt x="2268644" y="1500136"/>
                  </a:lnTo>
                  <a:lnTo>
                    <a:pt x="2271436" y="1497913"/>
                  </a:lnTo>
                  <a:close/>
                </a:path>
              </a:pathLst>
            </a:custGeom>
            <a:solidFill>
              <a:srgbClr val="FBCFA5"/>
            </a:solidFill>
          </p:spPr>
          <p:txBody>
            <a:bodyPr wrap="square" lIns="0" tIns="0" rIns="0" bIns="0" rtlCol="0"/>
            <a:lstStyle/>
            <a:p>
              <a:endParaRPr/>
            </a:p>
          </p:txBody>
        </p:sp>
        <p:sp>
          <p:nvSpPr>
            <p:cNvPr id="7" name="object 7">
              <a:extLst>
                <a:ext uri="{FF2B5EF4-FFF2-40B4-BE49-F238E27FC236}">
                  <a16:creationId xmlns:a16="http://schemas.microsoft.com/office/drawing/2014/main" id="{400A2A96-AC87-54C0-A3E7-D00580DC34CB}"/>
                </a:ext>
              </a:extLst>
            </p:cNvPr>
            <p:cNvSpPr/>
            <p:nvPr/>
          </p:nvSpPr>
          <p:spPr>
            <a:xfrm>
              <a:off x="17356710" y="0"/>
              <a:ext cx="931544" cy="2187575"/>
            </a:xfrm>
            <a:custGeom>
              <a:avLst/>
              <a:gdLst/>
              <a:ahLst/>
              <a:cxnLst/>
              <a:rect l="l" t="t" r="r" b="b"/>
              <a:pathLst>
                <a:path w="931544" h="2187575">
                  <a:moveTo>
                    <a:pt x="931290" y="1981038"/>
                  </a:moveTo>
                  <a:lnTo>
                    <a:pt x="931290" y="2001333"/>
                  </a:lnTo>
                  <a:lnTo>
                    <a:pt x="903745" y="2012513"/>
                  </a:lnTo>
                  <a:lnTo>
                    <a:pt x="856094" y="2033532"/>
                  </a:lnTo>
                  <a:lnTo>
                    <a:pt x="808708" y="2055379"/>
                  </a:lnTo>
                  <a:lnTo>
                    <a:pt x="761379" y="2077395"/>
                  </a:lnTo>
                  <a:lnTo>
                    <a:pt x="713902" y="2098918"/>
                  </a:lnTo>
                  <a:lnTo>
                    <a:pt x="666069" y="2119290"/>
                  </a:lnTo>
                  <a:lnTo>
                    <a:pt x="617675" y="2137849"/>
                  </a:lnTo>
                  <a:lnTo>
                    <a:pt x="574686" y="2152048"/>
                  </a:lnTo>
                  <a:lnTo>
                    <a:pt x="529736" y="2164445"/>
                  </a:lnTo>
                  <a:lnTo>
                    <a:pt x="483322" y="2174592"/>
                  </a:lnTo>
                  <a:lnTo>
                    <a:pt x="435941" y="2182039"/>
                  </a:lnTo>
                  <a:lnTo>
                    <a:pt x="388089" y="2186339"/>
                  </a:lnTo>
                  <a:lnTo>
                    <a:pt x="340264" y="2187044"/>
                  </a:lnTo>
                  <a:lnTo>
                    <a:pt x="292963" y="2183705"/>
                  </a:lnTo>
                  <a:lnTo>
                    <a:pt x="246684" y="2175874"/>
                  </a:lnTo>
                  <a:lnTo>
                    <a:pt x="201923" y="2163103"/>
                  </a:lnTo>
                  <a:lnTo>
                    <a:pt x="159177" y="2144943"/>
                  </a:lnTo>
                  <a:lnTo>
                    <a:pt x="118943" y="2120946"/>
                  </a:lnTo>
                  <a:lnTo>
                    <a:pt x="81826" y="2090196"/>
                  </a:lnTo>
                  <a:lnTo>
                    <a:pt x="51998" y="2055413"/>
                  </a:lnTo>
                  <a:lnTo>
                    <a:pt x="29181" y="2017279"/>
                  </a:lnTo>
                  <a:lnTo>
                    <a:pt x="13095" y="1976476"/>
                  </a:lnTo>
                  <a:lnTo>
                    <a:pt x="11490" y="1969350"/>
                  </a:lnTo>
                  <a:lnTo>
                    <a:pt x="87675" y="2068650"/>
                  </a:lnTo>
                  <a:lnTo>
                    <a:pt x="127340" y="2103446"/>
                  </a:lnTo>
                  <a:lnTo>
                    <a:pt x="172993" y="2130033"/>
                  </a:lnTo>
                  <a:lnTo>
                    <a:pt x="222357" y="2148636"/>
                  </a:lnTo>
                  <a:lnTo>
                    <a:pt x="274090" y="2160306"/>
                  </a:lnTo>
                  <a:lnTo>
                    <a:pt x="326621" y="2165887"/>
                  </a:lnTo>
                  <a:lnTo>
                    <a:pt x="379556" y="2166305"/>
                  </a:lnTo>
                  <a:lnTo>
                    <a:pt x="431195" y="2162145"/>
                  </a:lnTo>
                  <a:lnTo>
                    <a:pt x="481702" y="2153949"/>
                  </a:lnTo>
                  <a:lnTo>
                    <a:pt x="531242" y="2142258"/>
                  </a:lnTo>
                  <a:lnTo>
                    <a:pt x="579980" y="2127615"/>
                  </a:lnTo>
                  <a:lnTo>
                    <a:pt x="628080" y="2110562"/>
                  </a:lnTo>
                  <a:lnTo>
                    <a:pt x="675707" y="2091641"/>
                  </a:lnTo>
                  <a:lnTo>
                    <a:pt x="723025" y="2071394"/>
                  </a:lnTo>
                  <a:lnTo>
                    <a:pt x="770200" y="2050363"/>
                  </a:lnTo>
                  <a:lnTo>
                    <a:pt x="817396" y="2029090"/>
                  </a:lnTo>
                  <a:lnTo>
                    <a:pt x="864777" y="2008117"/>
                  </a:lnTo>
                  <a:lnTo>
                    <a:pt x="909479" y="1989381"/>
                  </a:lnTo>
                  <a:lnTo>
                    <a:pt x="931290" y="1981038"/>
                  </a:lnTo>
                  <a:close/>
                </a:path>
                <a:path w="931544" h="2187575">
                  <a:moveTo>
                    <a:pt x="548444" y="410600"/>
                  </a:moveTo>
                  <a:lnTo>
                    <a:pt x="577850" y="449391"/>
                  </a:lnTo>
                  <a:lnTo>
                    <a:pt x="607795" y="490870"/>
                  </a:lnTo>
                  <a:lnTo>
                    <a:pt x="607038" y="489884"/>
                  </a:lnTo>
                  <a:lnTo>
                    <a:pt x="633665" y="529102"/>
                  </a:lnTo>
                  <a:lnTo>
                    <a:pt x="659094" y="569675"/>
                  </a:lnTo>
                  <a:lnTo>
                    <a:pt x="682847" y="611615"/>
                  </a:lnTo>
                  <a:lnTo>
                    <a:pt x="704429" y="654770"/>
                  </a:lnTo>
                  <a:lnTo>
                    <a:pt x="723346" y="698989"/>
                  </a:lnTo>
                  <a:lnTo>
                    <a:pt x="739105" y="744121"/>
                  </a:lnTo>
                  <a:lnTo>
                    <a:pt x="751212" y="790012"/>
                  </a:lnTo>
                  <a:lnTo>
                    <a:pt x="759173" y="836512"/>
                  </a:lnTo>
                  <a:lnTo>
                    <a:pt x="762494" y="883469"/>
                  </a:lnTo>
                  <a:lnTo>
                    <a:pt x="760681" y="930731"/>
                  </a:lnTo>
                  <a:lnTo>
                    <a:pt x="753240" y="978146"/>
                  </a:lnTo>
                  <a:lnTo>
                    <a:pt x="739677" y="1025562"/>
                  </a:lnTo>
                  <a:lnTo>
                    <a:pt x="720638" y="1070938"/>
                  </a:lnTo>
                  <a:lnTo>
                    <a:pt x="697113" y="1113354"/>
                  </a:lnTo>
                  <a:lnTo>
                    <a:pt x="669634" y="1153072"/>
                  </a:lnTo>
                  <a:lnTo>
                    <a:pt x="638731" y="1190352"/>
                  </a:lnTo>
                  <a:lnTo>
                    <a:pt x="604934" y="1225455"/>
                  </a:lnTo>
                  <a:lnTo>
                    <a:pt x="568773" y="1258642"/>
                  </a:lnTo>
                  <a:lnTo>
                    <a:pt x="530778" y="1290173"/>
                  </a:lnTo>
                  <a:lnTo>
                    <a:pt x="491481" y="1320310"/>
                  </a:lnTo>
                  <a:lnTo>
                    <a:pt x="451410" y="1349313"/>
                  </a:lnTo>
                  <a:lnTo>
                    <a:pt x="411096" y="1377443"/>
                  </a:lnTo>
                  <a:lnTo>
                    <a:pt x="372884" y="1403714"/>
                  </a:lnTo>
                  <a:lnTo>
                    <a:pt x="331863" y="1432128"/>
                  </a:lnTo>
                  <a:lnTo>
                    <a:pt x="294429" y="1459218"/>
                  </a:lnTo>
                  <a:lnTo>
                    <a:pt x="257196" y="1488152"/>
                  </a:lnTo>
                  <a:lnTo>
                    <a:pt x="220709" y="1518946"/>
                  </a:lnTo>
                  <a:lnTo>
                    <a:pt x="185514" y="1551617"/>
                  </a:lnTo>
                  <a:lnTo>
                    <a:pt x="152158" y="1586181"/>
                  </a:lnTo>
                  <a:lnTo>
                    <a:pt x="121184" y="1622655"/>
                  </a:lnTo>
                  <a:lnTo>
                    <a:pt x="93140" y="1661056"/>
                  </a:lnTo>
                  <a:lnTo>
                    <a:pt x="68571" y="1701399"/>
                  </a:lnTo>
                  <a:lnTo>
                    <a:pt x="48022" y="1743701"/>
                  </a:lnTo>
                  <a:lnTo>
                    <a:pt x="32039" y="1787978"/>
                  </a:lnTo>
                  <a:lnTo>
                    <a:pt x="21169" y="1834248"/>
                  </a:lnTo>
                  <a:lnTo>
                    <a:pt x="16874" y="1884936"/>
                  </a:lnTo>
                  <a:lnTo>
                    <a:pt x="21399" y="1934931"/>
                  </a:lnTo>
                  <a:lnTo>
                    <a:pt x="34721" y="1983021"/>
                  </a:lnTo>
                  <a:lnTo>
                    <a:pt x="56820" y="2027998"/>
                  </a:lnTo>
                  <a:lnTo>
                    <a:pt x="87675" y="2068650"/>
                  </a:lnTo>
                  <a:lnTo>
                    <a:pt x="11490" y="1969350"/>
                  </a:lnTo>
                  <a:lnTo>
                    <a:pt x="3461" y="1933684"/>
                  </a:lnTo>
                  <a:lnTo>
                    <a:pt x="0" y="1889586"/>
                  </a:lnTo>
                  <a:lnTo>
                    <a:pt x="2432" y="1844862"/>
                  </a:lnTo>
                  <a:lnTo>
                    <a:pt x="10478" y="1800195"/>
                  </a:lnTo>
                  <a:lnTo>
                    <a:pt x="23860" y="1756266"/>
                  </a:lnTo>
                  <a:lnTo>
                    <a:pt x="42297" y="1713756"/>
                  </a:lnTo>
                  <a:lnTo>
                    <a:pt x="66385" y="1670511"/>
                  </a:lnTo>
                  <a:lnTo>
                    <a:pt x="93434" y="1630219"/>
                  </a:lnTo>
                  <a:lnTo>
                    <a:pt x="123134" y="1592562"/>
                  </a:lnTo>
                  <a:lnTo>
                    <a:pt x="155175" y="1557225"/>
                  </a:lnTo>
                  <a:lnTo>
                    <a:pt x="189246" y="1523892"/>
                  </a:lnTo>
                  <a:lnTo>
                    <a:pt x="225039" y="1492245"/>
                  </a:lnTo>
                  <a:lnTo>
                    <a:pt x="262241" y="1461969"/>
                  </a:lnTo>
                  <a:lnTo>
                    <a:pt x="297900" y="1434766"/>
                  </a:lnTo>
                  <a:lnTo>
                    <a:pt x="300545" y="1432748"/>
                  </a:lnTo>
                  <a:lnTo>
                    <a:pt x="338598" y="1405023"/>
                  </a:lnTo>
                  <a:lnTo>
                    <a:pt x="339638" y="1404265"/>
                  </a:lnTo>
                  <a:lnTo>
                    <a:pt x="379212" y="1376204"/>
                  </a:lnTo>
                  <a:lnTo>
                    <a:pt x="418068" y="1348874"/>
                  </a:lnTo>
                  <a:lnTo>
                    <a:pt x="457873" y="1320245"/>
                  </a:lnTo>
                  <a:lnTo>
                    <a:pt x="479089" y="1304158"/>
                  </a:lnTo>
                  <a:lnTo>
                    <a:pt x="496496" y="1290960"/>
                  </a:lnTo>
                  <a:lnTo>
                    <a:pt x="534267" y="1260278"/>
                  </a:lnTo>
                  <a:lnTo>
                    <a:pt x="570630" y="1228079"/>
                  </a:lnTo>
                  <a:lnTo>
                    <a:pt x="605026" y="1194246"/>
                  </a:lnTo>
                  <a:lnTo>
                    <a:pt x="636897" y="1158661"/>
                  </a:lnTo>
                  <a:lnTo>
                    <a:pt x="665688" y="1121206"/>
                  </a:lnTo>
                  <a:lnTo>
                    <a:pt x="690839" y="1081763"/>
                  </a:lnTo>
                  <a:lnTo>
                    <a:pt x="711793" y="1040214"/>
                  </a:lnTo>
                  <a:lnTo>
                    <a:pt x="727993" y="996440"/>
                  </a:lnTo>
                  <a:lnTo>
                    <a:pt x="738882" y="950324"/>
                  </a:lnTo>
                  <a:lnTo>
                    <a:pt x="743902" y="901748"/>
                  </a:lnTo>
                  <a:lnTo>
                    <a:pt x="742495" y="850593"/>
                  </a:lnTo>
                  <a:lnTo>
                    <a:pt x="735634" y="802362"/>
                  </a:lnTo>
                  <a:lnTo>
                    <a:pt x="724324" y="755320"/>
                  </a:lnTo>
                  <a:lnTo>
                    <a:pt x="709034" y="709432"/>
                  </a:lnTo>
                  <a:lnTo>
                    <a:pt x="690235" y="664664"/>
                  </a:lnTo>
                  <a:lnTo>
                    <a:pt x="668394" y="620981"/>
                  </a:lnTo>
                  <a:lnTo>
                    <a:pt x="643981" y="578347"/>
                  </a:lnTo>
                  <a:lnTo>
                    <a:pt x="617467" y="536729"/>
                  </a:lnTo>
                  <a:lnTo>
                    <a:pt x="590156" y="497301"/>
                  </a:lnTo>
                  <a:lnTo>
                    <a:pt x="591634" y="499228"/>
                  </a:lnTo>
                  <a:lnTo>
                    <a:pt x="560008" y="456402"/>
                  </a:lnTo>
                  <a:lnTo>
                    <a:pt x="299327" y="116629"/>
                  </a:lnTo>
                  <a:lnTo>
                    <a:pt x="326753" y="145816"/>
                  </a:lnTo>
                  <a:lnTo>
                    <a:pt x="360156" y="182817"/>
                  </a:lnTo>
                  <a:lnTo>
                    <a:pt x="392928" y="220387"/>
                  </a:lnTo>
                  <a:lnTo>
                    <a:pt x="425167" y="258413"/>
                  </a:lnTo>
                  <a:lnTo>
                    <a:pt x="487777" y="334439"/>
                  </a:lnTo>
                  <a:lnTo>
                    <a:pt x="518344" y="372329"/>
                  </a:lnTo>
                  <a:lnTo>
                    <a:pt x="548444" y="410600"/>
                  </a:lnTo>
                  <a:close/>
                </a:path>
                <a:path w="931544" h="2187575">
                  <a:moveTo>
                    <a:pt x="299327" y="116629"/>
                  </a:moveTo>
                  <a:lnTo>
                    <a:pt x="560008" y="456402"/>
                  </a:lnTo>
                  <a:lnTo>
                    <a:pt x="530002" y="417623"/>
                  </a:lnTo>
                  <a:lnTo>
                    <a:pt x="499772" y="379721"/>
                  </a:lnTo>
                  <a:lnTo>
                    <a:pt x="404182" y="262865"/>
                  </a:lnTo>
                  <a:lnTo>
                    <a:pt x="370623" y="223322"/>
                  </a:lnTo>
                  <a:lnTo>
                    <a:pt x="336420" y="184254"/>
                  </a:lnTo>
                  <a:lnTo>
                    <a:pt x="301472" y="145840"/>
                  </a:lnTo>
                  <a:lnTo>
                    <a:pt x="265673" y="108256"/>
                  </a:lnTo>
                  <a:lnTo>
                    <a:pt x="228921" y="71681"/>
                  </a:lnTo>
                  <a:lnTo>
                    <a:pt x="191113" y="36294"/>
                  </a:lnTo>
                  <a:lnTo>
                    <a:pt x="152146" y="2273"/>
                  </a:lnTo>
                  <a:lnTo>
                    <a:pt x="149329" y="0"/>
                  </a:lnTo>
                  <a:lnTo>
                    <a:pt x="177922" y="0"/>
                  </a:lnTo>
                  <a:lnTo>
                    <a:pt x="181371" y="2890"/>
                  </a:lnTo>
                  <a:lnTo>
                    <a:pt x="220148" y="37860"/>
                  </a:lnTo>
                  <a:lnTo>
                    <a:pt x="257666" y="73961"/>
                  </a:lnTo>
                  <a:lnTo>
                    <a:pt x="292622" y="109494"/>
                  </a:lnTo>
                  <a:lnTo>
                    <a:pt x="299327" y="116629"/>
                  </a:lnTo>
                  <a:close/>
                </a:path>
              </a:pathLst>
            </a:custGeom>
            <a:solidFill>
              <a:srgbClr val="231F20"/>
            </a:solidFill>
          </p:spPr>
          <p:txBody>
            <a:bodyPr wrap="square" lIns="0" tIns="0" rIns="0" bIns="0" rtlCol="0"/>
            <a:lstStyle/>
            <a:p>
              <a:endParaRPr/>
            </a:p>
          </p:txBody>
        </p:sp>
      </p:grpSp>
      <p:pic>
        <p:nvPicPr>
          <p:cNvPr id="3076" name="Picture 4" descr="Yf0iM8f9JCAAAAAElFTkSuQmCC (947×590)">
            <a:extLst>
              <a:ext uri="{FF2B5EF4-FFF2-40B4-BE49-F238E27FC236}">
                <a16:creationId xmlns:a16="http://schemas.microsoft.com/office/drawing/2014/main" id="{4B52F6E8-0FB5-1BC7-5A3C-D10092B7E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912" y="2667000"/>
            <a:ext cx="9020175" cy="5619750"/>
          </a:xfrm>
          <a:prstGeom prst="rect">
            <a:avLst/>
          </a:prstGeom>
          <a:noFill/>
          <a:extLst>
            <a:ext uri="{909E8E84-426E-40DD-AFC4-6F175D3DCCD1}">
              <a14:hiddenFill xmlns:a14="http://schemas.microsoft.com/office/drawing/2010/main">
                <a:solidFill>
                  <a:srgbClr val="FFFFFF"/>
                </a:solidFill>
              </a14:hiddenFill>
            </a:ext>
          </a:extLst>
        </p:spPr>
      </p:pic>
      <p:sp>
        <p:nvSpPr>
          <p:cNvPr id="3" name="Başlık 2">
            <a:extLst>
              <a:ext uri="{FF2B5EF4-FFF2-40B4-BE49-F238E27FC236}">
                <a16:creationId xmlns:a16="http://schemas.microsoft.com/office/drawing/2014/main" id="{2DF95922-7DD5-8B74-863A-3D4B21F0EB1E}"/>
              </a:ext>
            </a:extLst>
          </p:cNvPr>
          <p:cNvSpPr>
            <a:spLocks noGrp="1"/>
          </p:cNvSpPr>
          <p:nvPr>
            <p:ph type="title"/>
          </p:nvPr>
        </p:nvSpPr>
        <p:spPr>
          <a:xfrm>
            <a:off x="541309" y="950023"/>
            <a:ext cx="16868162" cy="1238801"/>
          </a:xfrm>
        </p:spPr>
        <p:txBody>
          <a:bodyPr/>
          <a:lstStyle/>
          <a:p>
            <a:r>
              <a:rPr lang="tr-TR" dirty="0"/>
              <a:t> </a:t>
            </a:r>
            <a:r>
              <a:rPr lang="tr-TR" sz="5000" dirty="0">
                <a:solidFill>
                  <a:schemeClr val="tx1"/>
                </a:solidFill>
              </a:rPr>
              <a:t>CO Miktarının Diğer Sınıflara göre Ortalaması</a:t>
            </a:r>
          </a:p>
        </p:txBody>
      </p:sp>
    </p:spTree>
    <p:extLst>
      <p:ext uri="{BB962C8B-B14F-4D97-AF65-F5344CB8AC3E}">
        <p14:creationId xmlns:p14="http://schemas.microsoft.com/office/powerpoint/2010/main" val="88887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2285180"/>
              <a:ext cx="6370726" cy="8001819"/>
            </a:xfrm>
            <a:prstGeom prst="rect">
              <a:avLst/>
            </a:prstGeom>
          </p:spPr>
        </p:pic>
        <p:pic>
          <p:nvPicPr>
            <p:cNvPr id="4" name="object 4"/>
            <p:cNvPicPr/>
            <p:nvPr/>
          </p:nvPicPr>
          <p:blipFill>
            <a:blip r:embed="rId3" cstate="print"/>
            <a:stretch>
              <a:fillRect/>
            </a:stretch>
          </p:blipFill>
          <p:spPr>
            <a:xfrm>
              <a:off x="2989381" y="2685203"/>
              <a:ext cx="12306299" cy="6115049"/>
            </a:xfrm>
            <a:prstGeom prst="rect">
              <a:avLst/>
            </a:prstGeom>
          </p:spPr>
        </p:pic>
        <p:pic>
          <p:nvPicPr>
            <p:cNvPr id="5" name="object 5"/>
            <p:cNvPicPr/>
            <p:nvPr/>
          </p:nvPicPr>
          <p:blipFill>
            <a:blip r:embed="rId4" cstate="print"/>
            <a:stretch>
              <a:fillRect/>
            </a:stretch>
          </p:blipFill>
          <p:spPr>
            <a:xfrm>
              <a:off x="11067122" y="0"/>
              <a:ext cx="7220877" cy="8042701"/>
            </a:xfrm>
            <a:prstGeom prst="rect">
              <a:avLst/>
            </a:prstGeom>
          </p:spPr>
        </p:pic>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350520">
              <a:lnSpc>
                <a:spcPct val="100000"/>
              </a:lnSpc>
              <a:spcBef>
                <a:spcPts val="100"/>
              </a:spcBef>
              <a:tabLst>
                <a:tab pos="4531995" algn="l"/>
                <a:tab pos="7040245" algn="l"/>
                <a:tab pos="9136380" algn="l"/>
                <a:tab pos="11137265" algn="l"/>
                <a:tab pos="12630150" algn="l"/>
                <a:tab pos="14344650" algn="l"/>
              </a:tabLst>
            </a:pPr>
            <a:r>
              <a:rPr sz="4500" spc="-10" dirty="0">
                <a:solidFill>
                  <a:srgbClr val="000000"/>
                </a:solidFill>
              </a:rPr>
              <a:t>Timestamp’ten</a:t>
            </a:r>
            <a:r>
              <a:rPr sz="4500" dirty="0">
                <a:solidFill>
                  <a:srgbClr val="000000"/>
                </a:solidFill>
              </a:rPr>
              <a:t>	</a:t>
            </a:r>
            <a:r>
              <a:rPr sz="4500" spc="-10" dirty="0">
                <a:solidFill>
                  <a:srgbClr val="000000"/>
                </a:solidFill>
              </a:rPr>
              <a:t>saat/gün</a:t>
            </a:r>
            <a:r>
              <a:rPr sz="4500" dirty="0">
                <a:solidFill>
                  <a:srgbClr val="000000"/>
                </a:solidFill>
              </a:rPr>
              <a:t>	</a:t>
            </a:r>
            <a:r>
              <a:rPr sz="4500" spc="-10" dirty="0">
                <a:solidFill>
                  <a:srgbClr val="000000"/>
                </a:solidFill>
              </a:rPr>
              <a:t>Çıkarıp</a:t>
            </a:r>
            <a:r>
              <a:rPr sz="4500" dirty="0">
                <a:solidFill>
                  <a:srgbClr val="000000"/>
                </a:solidFill>
              </a:rPr>
              <a:t>	</a:t>
            </a:r>
            <a:r>
              <a:rPr sz="4500" spc="-10" dirty="0">
                <a:solidFill>
                  <a:srgbClr val="000000"/>
                </a:solidFill>
              </a:rPr>
              <a:t>Zaman</a:t>
            </a:r>
            <a:r>
              <a:rPr sz="4500" dirty="0">
                <a:solidFill>
                  <a:srgbClr val="000000"/>
                </a:solidFill>
              </a:rPr>
              <a:t>	</a:t>
            </a:r>
            <a:r>
              <a:rPr sz="4500" spc="-10" dirty="0">
                <a:solidFill>
                  <a:srgbClr val="000000"/>
                </a:solidFill>
              </a:rPr>
              <a:t>Bazlı</a:t>
            </a:r>
            <a:r>
              <a:rPr sz="4500" dirty="0">
                <a:solidFill>
                  <a:srgbClr val="000000"/>
                </a:solidFill>
              </a:rPr>
              <a:t>	</a:t>
            </a:r>
            <a:r>
              <a:rPr sz="4500" spc="-10" dirty="0">
                <a:solidFill>
                  <a:srgbClr val="000000"/>
                </a:solidFill>
              </a:rPr>
              <a:t>Trend</a:t>
            </a:r>
            <a:r>
              <a:rPr sz="4500" dirty="0">
                <a:solidFill>
                  <a:srgbClr val="000000"/>
                </a:solidFill>
              </a:rPr>
              <a:t>	</a:t>
            </a:r>
            <a:r>
              <a:rPr sz="4500" spc="-10" dirty="0">
                <a:solidFill>
                  <a:srgbClr val="000000"/>
                </a:solidFill>
              </a:rPr>
              <a:t>Grafikleri</a:t>
            </a:r>
            <a:endParaRPr sz="4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1028700"/>
            <a:ext cx="5305424" cy="3952874"/>
          </a:xfrm>
          <a:prstGeom prst="rect">
            <a:avLst/>
          </a:prstGeom>
        </p:spPr>
      </p:pic>
      <p:pic>
        <p:nvPicPr>
          <p:cNvPr id="3" name="object 3"/>
          <p:cNvPicPr/>
          <p:nvPr/>
        </p:nvPicPr>
        <p:blipFill>
          <a:blip r:embed="rId3" cstate="print"/>
          <a:stretch>
            <a:fillRect/>
          </a:stretch>
        </p:blipFill>
        <p:spPr>
          <a:xfrm>
            <a:off x="1028700" y="5312826"/>
            <a:ext cx="5305424" cy="3943349"/>
          </a:xfrm>
          <a:prstGeom prst="rect">
            <a:avLst/>
          </a:prstGeom>
        </p:spPr>
      </p:pic>
      <p:sp>
        <p:nvSpPr>
          <p:cNvPr id="5" name="object 5"/>
          <p:cNvSpPr txBox="1">
            <a:spLocks noGrp="1"/>
          </p:cNvSpPr>
          <p:nvPr>
            <p:ph type="title"/>
          </p:nvPr>
        </p:nvSpPr>
        <p:spPr>
          <a:xfrm>
            <a:off x="541309" y="950023"/>
            <a:ext cx="16868162" cy="1428596"/>
          </a:xfrm>
          <a:prstGeom prst="rect">
            <a:avLst/>
          </a:prstGeom>
        </p:spPr>
        <p:txBody>
          <a:bodyPr vert="horz" wrap="square" lIns="0" tIns="12700" rIns="0" bIns="0" rtlCol="0">
            <a:spAutoFit/>
          </a:bodyPr>
          <a:lstStyle/>
          <a:p>
            <a:pPr marL="6621145">
              <a:lnSpc>
                <a:spcPct val="100000"/>
              </a:lnSpc>
              <a:spcBef>
                <a:spcPts val="100"/>
              </a:spcBef>
            </a:pPr>
            <a:r>
              <a:rPr lang="tr-TR" sz="9200" spc="-10" dirty="0">
                <a:solidFill>
                  <a:srgbClr val="000000"/>
                </a:solidFill>
              </a:rPr>
              <a:t>               </a:t>
            </a:r>
            <a:r>
              <a:rPr sz="9200" spc="-10" dirty="0">
                <a:solidFill>
                  <a:srgbClr val="000000"/>
                </a:solidFill>
              </a:rPr>
              <a:t>%9</a:t>
            </a:r>
            <a:r>
              <a:rPr lang="tr-TR" sz="9200" spc="-10" dirty="0">
                <a:solidFill>
                  <a:srgbClr val="000000"/>
                </a:solidFill>
              </a:rPr>
              <a:t>8</a:t>
            </a:r>
            <a:r>
              <a:rPr sz="9200" spc="-10" dirty="0">
                <a:solidFill>
                  <a:srgbClr val="000000"/>
                </a:solidFill>
              </a:rPr>
              <a:t>.</a:t>
            </a:r>
            <a:r>
              <a:rPr lang="tr-TR" sz="9200" spc="-10" dirty="0">
                <a:solidFill>
                  <a:srgbClr val="000000"/>
                </a:solidFill>
              </a:rPr>
              <a:t>35</a:t>
            </a:r>
            <a:endParaRPr sz="9200" dirty="0"/>
          </a:p>
        </p:txBody>
      </p:sp>
      <p:sp>
        <p:nvSpPr>
          <p:cNvPr id="6" name="object 6"/>
          <p:cNvSpPr txBox="1"/>
          <p:nvPr/>
        </p:nvSpPr>
        <p:spPr>
          <a:xfrm>
            <a:off x="7150020" y="4350924"/>
            <a:ext cx="7734934" cy="1472565"/>
          </a:xfrm>
          <a:prstGeom prst="rect">
            <a:avLst/>
          </a:prstGeom>
        </p:spPr>
        <p:txBody>
          <a:bodyPr vert="horz" wrap="square" lIns="0" tIns="17780" rIns="0" bIns="0" rtlCol="0">
            <a:spAutoFit/>
          </a:bodyPr>
          <a:lstStyle/>
          <a:p>
            <a:pPr marL="12700" marR="1391920">
              <a:lnSpc>
                <a:spcPct val="112000"/>
              </a:lnSpc>
              <a:spcBef>
                <a:spcPts val="140"/>
              </a:spcBef>
            </a:pPr>
            <a:r>
              <a:rPr sz="2250" spc="-270" dirty="0">
                <a:solidFill>
                  <a:srgbClr val="00694B"/>
                </a:solidFill>
                <a:latin typeface="Segoe UI Symbol"/>
                <a:cs typeface="Segoe UI Symbol"/>
              </a:rPr>
              <a:t>✅</a:t>
            </a:r>
            <a:r>
              <a:rPr sz="2250" spc="80" dirty="0">
                <a:solidFill>
                  <a:srgbClr val="00694B"/>
                </a:solidFill>
                <a:latin typeface="Segoe UI Symbol"/>
                <a:cs typeface="Segoe UI Symbol"/>
              </a:rPr>
              <a:t> </a:t>
            </a:r>
            <a:r>
              <a:rPr sz="2000" b="1" spc="210" dirty="0">
                <a:solidFill>
                  <a:srgbClr val="00694B"/>
                </a:solidFill>
                <a:latin typeface="Cambria"/>
                <a:cs typeface="Cambria"/>
              </a:rPr>
              <a:t>1.</a:t>
            </a:r>
            <a:r>
              <a:rPr sz="2000" b="1" spc="260" dirty="0">
                <a:solidFill>
                  <a:srgbClr val="00694B"/>
                </a:solidFill>
                <a:latin typeface="Cambria"/>
                <a:cs typeface="Cambria"/>
              </a:rPr>
              <a:t> </a:t>
            </a:r>
            <a:r>
              <a:rPr sz="2000" b="1" spc="425" dirty="0">
                <a:solidFill>
                  <a:srgbClr val="00694B"/>
                </a:solidFill>
                <a:latin typeface="Cambria"/>
                <a:cs typeface="Cambria"/>
              </a:rPr>
              <a:t>KNN</a:t>
            </a:r>
            <a:r>
              <a:rPr sz="2000" b="1" spc="254" dirty="0">
                <a:solidFill>
                  <a:srgbClr val="00694B"/>
                </a:solidFill>
                <a:latin typeface="Cambria"/>
                <a:cs typeface="Cambria"/>
              </a:rPr>
              <a:t> </a:t>
            </a:r>
            <a:r>
              <a:rPr sz="2000" b="1" dirty="0">
                <a:solidFill>
                  <a:srgbClr val="00694B"/>
                </a:solidFill>
                <a:latin typeface="Cambria"/>
                <a:cs typeface="Cambria"/>
              </a:rPr>
              <a:t>–</a:t>
            </a:r>
            <a:r>
              <a:rPr sz="2000" b="1" spc="260" dirty="0">
                <a:solidFill>
                  <a:srgbClr val="00694B"/>
                </a:solidFill>
                <a:latin typeface="Cambria"/>
                <a:cs typeface="Cambria"/>
              </a:rPr>
              <a:t> </a:t>
            </a:r>
            <a:r>
              <a:rPr sz="2000" b="1" spc="195" dirty="0">
                <a:solidFill>
                  <a:srgbClr val="00694B"/>
                </a:solidFill>
                <a:latin typeface="Cambria"/>
                <a:cs typeface="Cambria"/>
              </a:rPr>
              <a:t>Overfitting</a:t>
            </a:r>
            <a:r>
              <a:rPr sz="2000" b="1" spc="260" dirty="0">
                <a:solidFill>
                  <a:srgbClr val="00694B"/>
                </a:solidFill>
                <a:latin typeface="Cambria"/>
                <a:cs typeface="Cambria"/>
              </a:rPr>
              <a:t> </a:t>
            </a:r>
            <a:r>
              <a:rPr sz="2000" b="1" spc="235" dirty="0">
                <a:solidFill>
                  <a:srgbClr val="00694B"/>
                </a:solidFill>
                <a:latin typeface="Cambria"/>
                <a:cs typeface="Cambria"/>
              </a:rPr>
              <a:t>Durumu:</a:t>
            </a:r>
            <a:r>
              <a:rPr sz="2000" b="1" spc="260" dirty="0">
                <a:solidFill>
                  <a:srgbClr val="00694B"/>
                </a:solidFill>
                <a:latin typeface="Cambria"/>
                <a:cs typeface="Cambria"/>
              </a:rPr>
              <a:t> </a:t>
            </a:r>
            <a:r>
              <a:rPr sz="2000" b="1" spc="275" dirty="0">
                <a:solidFill>
                  <a:srgbClr val="00694B"/>
                </a:solidFill>
                <a:latin typeface="Cambria"/>
                <a:cs typeface="Cambria"/>
              </a:rPr>
              <a:t>YOK  </a:t>
            </a:r>
            <a:r>
              <a:rPr sz="2000" b="1" spc="245" dirty="0">
                <a:solidFill>
                  <a:srgbClr val="00694B"/>
                </a:solidFill>
                <a:latin typeface="Cambria"/>
                <a:cs typeface="Cambria"/>
              </a:rPr>
              <a:t>Eğitim</a:t>
            </a:r>
            <a:r>
              <a:rPr sz="2000" b="1" spc="254" dirty="0">
                <a:solidFill>
                  <a:srgbClr val="00694B"/>
                </a:solidFill>
                <a:latin typeface="Cambria"/>
                <a:cs typeface="Cambria"/>
              </a:rPr>
              <a:t> </a:t>
            </a:r>
            <a:r>
              <a:rPr sz="2000" b="1" spc="145" dirty="0">
                <a:solidFill>
                  <a:srgbClr val="00694B"/>
                </a:solidFill>
                <a:latin typeface="Cambria"/>
                <a:cs typeface="Cambria"/>
              </a:rPr>
              <a:t>ve</a:t>
            </a:r>
            <a:r>
              <a:rPr sz="2000" b="1" spc="270" dirty="0">
                <a:solidFill>
                  <a:srgbClr val="00694B"/>
                </a:solidFill>
                <a:latin typeface="Cambria"/>
                <a:cs typeface="Cambria"/>
              </a:rPr>
              <a:t> </a:t>
            </a:r>
            <a:r>
              <a:rPr sz="2000" b="1" spc="220" dirty="0">
                <a:solidFill>
                  <a:srgbClr val="00694B"/>
                </a:solidFill>
                <a:latin typeface="Cambria"/>
                <a:cs typeface="Cambria"/>
              </a:rPr>
              <a:t>doğrulama</a:t>
            </a:r>
            <a:r>
              <a:rPr sz="2000" b="1" spc="265" dirty="0">
                <a:solidFill>
                  <a:srgbClr val="00694B"/>
                </a:solidFill>
                <a:latin typeface="Cambria"/>
                <a:cs typeface="Cambria"/>
              </a:rPr>
              <a:t> </a:t>
            </a:r>
            <a:r>
              <a:rPr sz="2000" b="1" spc="170" dirty="0">
                <a:solidFill>
                  <a:srgbClr val="00694B"/>
                </a:solidFill>
                <a:latin typeface="Cambria"/>
                <a:cs typeface="Cambria"/>
              </a:rPr>
              <a:t>eğrileri</a:t>
            </a:r>
            <a:r>
              <a:rPr sz="2000" b="1" spc="265" dirty="0">
                <a:solidFill>
                  <a:srgbClr val="00694B"/>
                </a:solidFill>
                <a:latin typeface="Cambria"/>
                <a:cs typeface="Cambria"/>
              </a:rPr>
              <a:t> </a:t>
            </a:r>
            <a:r>
              <a:rPr sz="2000" b="1" spc="155" dirty="0">
                <a:solidFill>
                  <a:srgbClr val="00694B"/>
                </a:solidFill>
                <a:latin typeface="Cambria"/>
                <a:cs typeface="Cambria"/>
              </a:rPr>
              <a:t>birbirine</a:t>
            </a:r>
            <a:r>
              <a:rPr sz="2000" b="1" spc="265" dirty="0">
                <a:solidFill>
                  <a:srgbClr val="00694B"/>
                </a:solidFill>
                <a:latin typeface="Cambria"/>
                <a:cs typeface="Cambria"/>
              </a:rPr>
              <a:t> </a:t>
            </a:r>
            <a:r>
              <a:rPr sz="2000" b="1" spc="145" dirty="0">
                <a:solidFill>
                  <a:srgbClr val="00694B"/>
                </a:solidFill>
                <a:latin typeface="Cambria"/>
                <a:cs typeface="Cambria"/>
              </a:rPr>
              <a:t>yakın</a:t>
            </a:r>
            <a:endParaRPr sz="2000" dirty="0">
              <a:latin typeface="Cambria"/>
              <a:cs typeface="Cambria"/>
            </a:endParaRPr>
          </a:p>
          <a:p>
            <a:pPr marL="12700">
              <a:lnSpc>
                <a:spcPct val="100000"/>
              </a:lnSpc>
              <a:spcBef>
                <a:spcPts val="375"/>
              </a:spcBef>
            </a:pPr>
            <a:r>
              <a:rPr sz="2000" b="1" spc="229" dirty="0">
                <a:solidFill>
                  <a:srgbClr val="00694B"/>
                </a:solidFill>
                <a:latin typeface="Cambria"/>
                <a:cs typeface="Cambria"/>
              </a:rPr>
              <a:t>Doğrulama</a:t>
            </a:r>
            <a:r>
              <a:rPr sz="2000" b="1" spc="265" dirty="0">
                <a:solidFill>
                  <a:srgbClr val="00694B"/>
                </a:solidFill>
                <a:latin typeface="Cambria"/>
                <a:cs typeface="Cambria"/>
              </a:rPr>
              <a:t> </a:t>
            </a:r>
            <a:r>
              <a:rPr sz="2000" b="1" spc="229" dirty="0">
                <a:solidFill>
                  <a:srgbClr val="00694B"/>
                </a:solidFill>
                <a:latin typeface="Cambria"/>
                <a:cs typeface="Cambria"/>
              </a:rPr>
              <a:t>doğruluğu</a:t>
            </a:r>
            <a:r>
              <a:rPr sz="2000" b="1" spc="265" dirty="0">
                <a:solidFill>
                  <a:srgbClr val="00694B"/>
                </a:solidFill>
                <a:latin typeface="Cambria"/>
                <a:cs typeface="Cambria"/>
              </a:rPr>
              <a:t> </a:t>
            </a:r>
            <a:r>
              <a:rPr sz="2000" b="1" spc="140" dirty="0">
                <a:solidFill>
                  <a:srgbClr val="00694B"/>
                </a:solidFill>
                <a:latin typeface="Cambria"/>
                <a:cs typeface="Cambria"/>
              </a:rPr>
              <a:t>artıyor,</a:t>
            </a:r>
            <a:r>
              <a:rPr sz="2000" b="1" spc="265" dirty="0">
                <a:solidFill>
                  <a:srgbClr val="00694B"/>
                </a:solidFill>
                <a:latin typeface="Cambria"/>
                <a:cs typeface="Cambria"/>
              </a:rPr>
              <a:t> </a:t>
            </a:r>
            <a:r>
              <a:rPr sz="2000" b="1" spc="204" dirty="0">
                <a:solidFill>
                  <a:srgbClr val="00694B"/>
                </a:solidFill>
                <a:latin typeface="Cambria"/>
                <a:cs typeface="Cambria"/>
              </a:rPr>
              <a:t>eğitimle</a:t>
            </a:r>
            <a:r>
              <a:rPr sz="2000" b="1" spc="270" dirty="0">
                <a:solidFill>
                  <a:srgbClr val="00694B"/>
                </a:solidFill>
                <a:latin typeface="Cambria"/>
                <a:cs typeface="Cambria"/>
              </a:rPr>
              <a:t> </a:t>
            </a:r>
            <a:r>
              <a:rPr sz="2000" b="1" spc="170" dirty="0">
                <a:solidFill>
                  <a:srgbClr val="00694B"/>
                </a:solidFill>
                <a:latin typeface="Cambria"/>
                <a:cs typeface="Cambria"/>
              </a:rPr>
              <a:t>paralel</a:t>
            </a:r>
            <a:r>
              <a:rPr sz="2000" b="1" spc="265" dirty="0">
                <a:solidFill>
                  <a:srgbClr val="00694B"/>
                </a:solidFill>
                <a:latin typeface="Cambria"/>
                <a:cs typeface="Cambria"/>
              </a:rPr>
              <a:t> </a:t>
            </a:r>
            <a:r>
              <a:rPr sz="2000" b="1" spc="155" dirty="0">
                <a:solidFill>
                  <a:srgbClr val="00694B"/>
                </a:solidFill>
                <a:latin typeface="Cambria"/>
                <a:cs typeface="Cambria"/>
              </a:rPr>
              <a:t>gidiyor</a:t>
            </a:r>
            <a:endParaRPr sz="2000" dirty="0">
              <a:latin typeface="Cambria"/>
              <a:cs typeface="Cambria"/>
            </a:endParaRPr>
          </a:p>
          <a:p>
            <a:pPr marL="12700">
              <a:lnSpc>
                <a:spcPct val="100000"/>
              </a:lnSpc>
              <a:spcBef>
                <a:spcPts val="125"/>
              </a:spcBef>
            </a:pPr>
            <a:r>
              <a:rPr sz="2250" spc="195" dirty="0">
                <a:solidFill>
                  <a:srgbClr val="00694B"/>
                </a:solidFill>
                <a:latin typeface="Segoe UI Symbol"/>
                <a:cs typeface="Segoe UI Symbol"/>
              </a:rPr>
              <a:t>✔</a:t>
            </a:r>
            <a:r>
              <a:rPr sz="2250" spc="75" dirty="0">
                <a:solidFill>
                  <a:srgbClr val="00694B"/>
                </a:solidFill>
                <a:latin typeface="Segoe UI Symbol"/>
                <a:cs typeface="Segoe UI Symbol"/>
              </a:rPr>
              <a:t> </a:t>
            </a:r>
            <a:r>
              <a:rPr sz="2000" b="1" spc="365" dirty="0">
                <a:solidFill>
                  <a:srgbClr val="00694B"/>
                </a:solidFill>
                <a:latin typeface="Cambria"/>
                <a:cs typeface="Cambria"/>
              </a:rPr>
              <a:t>MODEL</a:t>
            </a:r>
            <a:r>
              <a:rPr sz="2000" b="1" spc="254" dirty="0">
                <a:solidFill>
                  <a:srgbClr val="00694B"/>
                </a:solidFill>
                <a:latin typeface="Cambria"/>
                <a:cs typeface="Cambria"/>
              </a:rPr>
              <a:t> </a:t>
            </a:r>
            <a:r>
              <a:rPr sz="2000" b="1" spc="380" dirty="0">
                <a:solidFill>
                  <a:srgbClr val="00694B"/>
                </a:solidFill>
                <a:latin typeface="Cambria"/>
                <a:cs typeface="Cambria"/>
              </a:rPr>
              <a:t>GENELLEME</a:t>
            </a:r>
            <a:r>
              <a:rPr sz="2000" b="1" spc="245" dirty="0">
                <a:solidFill>
                  <a:srgbClr val="00694B"/>
                </a:solidFill>
                <a:latin typeface="Cambria"/>
                <a:cs typeface="Cambria"/>
              </a:rPr>
              <a:t> </a:t>
            </a:r>
            <a:r>
              <a:rPr sz="2000" b="1" spc="229" dirty="0">
                <a:solidFill>
                  <a:srgbClr val="00694B"/>
                </a:solidFill>
                <a:latin typeface="Cambria"/>
                <a:cs typeface="Cambria"/>
              </a:rPr>
              <a:t>YAPABİLİYOR</a:t>
            </a:r>
            <a:endParaRPr sz="2000" dirty="0">
              <a:latin typeface="Cambria"/>
              <a:cs typeface="Cambria"/>
            </a:endParaRPr>
          </a:p>
        </p:txBody>
      </p:sp>
      <p:pic>
        <p:nvPicPr>
          <p:cNvPr id="8" name="Resim 7">
            <a:extLst>
              <a:ext uri="{FF2B5EF4-FFF2-40B4-BE49-F238E27FC236}">
                <a16:creationId xmlns:a16="http://schemas.microsoft.com/office/drawing/2014/main" id="{44D3E866-BA34-953D-800E-30A22D7D74AA}"/>
              </a:ext>
            </a:extLst>
          </p:cNvPr>
          <p:cNvPicPr>
            <a:picLocks noChangeAspect="1"/>
          </p:cNvPicPr>
          <p:nvPr/>
        </p:nvPicPr>
        <p:blipFill>
          <a:blip r:embed="rId4"/>
          <a:stretch>
            <a:fillRect/>
          </a:stretch>
        </p:blipFill>
        <p:spPr>
          <a:xfrm>
            <a:off x="7098702" y="1028700"/>
            <a:ext cx="3797897" cy="19085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1028700"/>
            <a:ext cx="5305424" cy="3943349"/>
          </a:xfrm>
          <a:prstGeom prst="rect">
            <a:avLst/>
          </a:prstGeom>
        </p:spPr>
      </p:pic>
      <p:pic>
        <p:nvPicPr>
          <p:cNvPr id="3" name="object 3"/>
          <p:cNvPicPr/>
          <p:nvPr/>
        </p:nvPicPr>
        <p:blipFill>
          <a:blip r:embed="rId3" cstate="print"/>
          <a:stretch>
            <a:fillRect/>
          </a:stretch>
        </p:blipFill>
        <p:spPr>
          <a:xfrm>
            <a:off x="1028700" y="5286938"/>
            <a:ext cx="5305424" cy="3971924"/>
          </a:xfrm>
          <a:prstGeom prst="rect">
            <a:avLst/>
          </a:prstGeom>
        </p:spPr>
      </p:pic>
      <p:sp>
        <p:nvSpPr>
          <p:cNvPr id="5" name="object 5"/>
          <p:cNvSpPr txBox="1">
            <a:spLocks noGrp="1"/>
          </p:cNvSpPr>
          <p:nvPr>
            <p:ph type="title"/>
          </p:nvPr>
        </p:nvSpPr>
        <p:spPr>
          <a:xfrm>
            <a:off x="541309" y="950023"/>
            <a:ext cx="16868162" cy="1428596"/>
          </a:xfrm>
          <a:prstGeom prst="rect">
            <a:avLst/>
          </a:prstGeom>
        </p:spPr>
        <p:txBody>
          <a:bodyPr vert="horz" wrap="square" lIns="0" tIns="12700" rIns="0" bIns="0" rtlCol="0">
            <a:spAutoFit/>
          </a:bodyPr>
          <a:lstStyle/>
          <a:p>
            <a:pPr marL="6621145">
              <a:lnSpc>
                <a:spcPct val="100000"/>
              </a:lnSpc>
              <a:spcBef>
                <a:spcPts val="100"/>
              </a:spcBef>
            </a:pPr>
            <a:r>
              <a:rPr lang="tr-TR" sz="9200" spc="-10" dirty="0">
                <a:solidFill>
                  <a:srgbClr val="000000"/>
                </a:solidFill>
              </a:rPr>
              <a:t>              </a:t>
            </a:r>
            <a:r>
              <a:rPr sz="9200" spc="-10" dirty="0">
                <a:solidFill>
                  <a:srgbClr val="000000"/>
                </a:solidFill>
              </a:rPr>
              <a:t>%98.</a:t>
            </a:r>
            <a:r>
              <a:rPr lang="tr-TR" sz="9200" spc="-10" dirty="0">
                <a:solidFill>
                  <a:srgbClr val="000000"/>
                </a:solidFill>
              </a:rPr>
              <a:t>73</a:t>
            </a:r>
            <a:endParaRPr sz="9200" dirty="0"/>
          </a:p>
        </p:txBody>
      </p:sp>
      <p:sp>
        <p:nvSpPr>
          <p:cNvPr id="6" name="object 6"/>
          <p:cNvSpPr txBox="1"/>
          <p:nvPr/>
        </p:nvSpPr>
        <p:spPr>
          <a:xfrm>
            <a:off x="7150020" y="4328004"/>
            <a:ext cx="9420860" cy="1808480"/>
          </a:xfrm>
          <a:prstGeom prst="rect">
            <a:avLst/>
          </a:prstGeom>
        </p:spPr>
        <p:txBody>
          <a:bodyPr vert="horz" wrap="square" lIns="0" tIns="17780" rIns="0" bIns="0" rtlCol="0">
            <a:spAutoFit/>
          </a:bodyPr>
          <a:lstStyle/>
          <a:p>
            <a:pPr marL="12700" marR="3387725">
              <a:lnSpc>
                <a:spcPct val="113399"/>
              </a:lnSpc>
              <a:spcBef>
                <a:spcPts val="140"/>
              </a:spcBef>
            </a:pPr>
            <a:r>
              <a:rPr sz="2150" dirty="0">
                <a:solidFill>
                  <a:srgbClr val="00694B"/>
                </a:solidFill>
                <a:latin typeface="Segoe UI Symbol"/>
                <a:cs typeface="Segoe UI Symbol"/>
              </a:rPr>
              <a:t>❌</a:t>
            </a:r>
            <a:r>
              <a:rPr sz="2150" spc="85" dirty="0">
                <a:solidFill>
                  <a:srgbClr val="00694B"/>
                </a:solidFill>
                <a:latin typeface="Segoe UI Symbol"/>
                <a:cs typeface="Segoe UI Symbol"/>
              </a:rPr>
              <a:t> </a:t>
            </a:r>
            <a:r>
              <a:rPr sz="2000" b="1" spc="210" dirty="0">
                <a:solidFill>
                  <a:srgbClr val="00694B"/>
                </a:solidFill>
                <a:latin typeface="Cambria"/>
                <a:cs typeface="Cambria"/>
              </a:rPr>
              <a:t>2.</a:t>
            </a:r>
            <a:r>
              <a:rPr sz="2000" b="1" spc="235" dirty="0">
                <a:solidFill>
                  <a:srgbClr val="00694B"/>
                </a:solidFill>
                <a:latin typeface="Cambria"/>
                <a:cs typeface="Cambria"/>
              </a:rPr>
              <a:t> </a:t>
            </a:r>
            <a:r>
              <a:rPr sz="2000" b="1" spc="250" dirty="0">
                <a:solidFill>
                  <a:srgbClr val="00694B"/>
                </a:solidFill>
                <a:latin typeface="Cambria"/>
                <a:cs typeface="Cambria"/>
              </a:rPr>
              <a:t>Random</a:t>
            </a:r>
            <a:r>
              <a:rPr sz="2000" b="1" spc="225" dirty="0">
                <a:solidFill>
                  <a:srgbClr val="00694B"/>
                </a:solidFill>
                <a:latin typeface="Cambria"/>
                <a:cs typeface="Cambria"/>
              </a:rPr>
              <a:t> </a:t>
            </a:r>
            <a:r>
              <a:rPr sz="2000" b="1" spc="185" dirty="0">
                <a:solidFill>
                  <a:srgbClr val="00694B"/>
                </a:solidFill>
                <a:latin typeface="Cambria"/>
                <a:cs typeface="Cambria"/>
              </a:rPr>
              <a:t>Forest</a:t>
            </a:r>
            <a:r>
              <a:rPr sz="2000" b="1" spc="235" dirty="0">
                <a:solidFill>
                  <a:srgbClr val="00694B"/>
                </a:solidFill>
                <a:latin typeface="Cambria"/>
                <a:cs typeface="Cambria"/>
              </a:rPr>
              <a:t> </a:t>
            </a:r>
            <a:r>
              <a:rPr sz="2000" b="1" dirty="0">
                <a:solidFill>
                  <a:srgbClr val="00694B"/>
                </a:solidFill>
                <a:latin typeface="Cambria"/>
                <a:cs typeface="Cambria"/>
              </a:rPr>
              <a:t>–</a:t>
            </a:r>
            <a:r>
              <a:rPr sz="2000" b="1" spc="229" dirty="0">
                <a:solidFill>
                  <a:srgbClr val="00694B"/>
                </a:solidFill>
                <a:latin typeface="Cambria"/>
                <a:cs typeface="Cambria"/>
              </a:rPr>
              <a:t> </a:t>
            </a:r>
            <a:r>
              <a:rPr sz="2000" b="1" spc="195" dirty="0">
                <a:solidFill>
                  <a:srgbClr val="00694B"/>
                </a:solidFill>
                <a:latin typeface="Cambria"/>
                <a:cs typeface="Cambria"/>
              </a:rPr>
              <a:t>Overfitting</a:t>
            </a:r>
            <a:r>
              <a:rPr sz="2000" b="1" spc="235" dirty="0">
                <a:solidFill>
                  <a:srgbClr val="00694B"/>
                </a:solidFill>
                <a:latin typeface="Cambria"/>
                <a:cs typeface="Cambria"/>
              </a:rPr>
              <a:t> </a:t>
            </a:r>
            <a:r>
              <a:rPr sz="2000" b="1" spc="204" dirty="0">
                <a:solidFill>
                  <a:srgbClr val="00694B"/>
                </a:solidFill>
                <a:latin typeface="Cambria"/>
                <a:cs typeface="Cambria"/>
              </a:rPr>
              <a:t>VAR </a:t>
            </a:r>
            <a:r>
              <a:rPr sz="2000" b="1" spc="245" dirty="0">
                <a:solidFill>
                  <a:srgbClr val="00694B"/>
                </a:solidFill>
                <a:latin typeface="Cambria"/>
                <a:cs typeface="Cambria"/>
              </a:rPr>
              <a:t>Eğitim</a:t>
            </a:r>
            <a:r>
              <a:rPr sz="2000" b="1" spc="260" dirty="0">
                <a:solidFill>
                  <a:srgbClr val="00694B"/>
                </a:solidFill>
                <a:latin typeface="Cambria"/>
                <a:cs typeface="Cambria"/>
              </a:rPr>
              <a:t> </a:t>
            </a:r>
            <a:r>
              <a:rPr sz="2000" b="1" spc="229" dirty="0">
                <a:solidFill>
                  <a:srgbClr val="00694B"/>
                </a:solidFill>
                <a:latin typeface="Cambria"/>
                <a:cs typeface="Cambria"/>
              </a:rPr>
              <a:t>doğruluğu</a:t>
            </a:r>
            <a:r>
              <a:rPr sz="2000" b="1" spc="270" dirty="0">
                <a:solidFill>
                  <a:srgbClr val="00694B"/>
                </a:solidFill>
                <a:latin typeface="Cambria"/>
                <a:cs typeface="Cambria"/>
              </a:rPr>
              <a:t> </a:t>
            </a:r>
            <a:r>
              <a:rPr sz="2000" b="1" spc="175" dirty="0">
                <a:solidFill>
                  <a:srgbClr val="00694B"/>
                </a:solidFill>
                <a:latin typeface="Cambria"/>
                <a:cs typeface="Cambria"/>
              </a:rPr>
              <a:t>neredeyse</a:t>
            </a:r>
            <a:r>
              <a:rPr sz="2000" b="1" spc="270" dirty="0">
                <a:solidFill>
                  <a:srgbClr val="00694B"/>
                </a:solidFill>
                <a:latin typeface="Cambria"/>
                <a:cs typeface="Cambria"/>
              </a:rPr>
              <a:t> </a:t>
            </a:r>
            <a:r>
              <a:rPr sz="2000" b="1" spc="130" dirty="0">
                <a:solidFill>
                  <a:srgbClr val="00694B"/>
                </a:solidFill>
                <a:latin typeface="Cambria"/>
                <a:cs typeface="Cambria"/>
              </a:rPr>
              <a:t>%100</a:t>
            </a:r>
            <a:r>
              <a:rPr sz="2000" b="1" spc="270" dirty="0">
                <a:solidFill>
                  <a:srgbClr val="00694B"/>
                </a:solidFill>
                <a:latin typeface="Cambria"/>
                <a:cs typeface="Cambria"/>
              </a:rPr>
              <a:t> </a:t>
            </a:r>
            <a:r>
              <a:rPr sz="2000" b="1" spc="145" dirty="0">
                <a:solidFill>
                  <a:srgbClr val="00694B"/>
                </a:solidFill>
                <a:latin typeface="Cambria"/>
                <a:cs typeface="Cambria"/>
              </a:rPr>
              <a:t>(ezber)</a:t>
            </a:r>
            <a:endParaRPr sz="2000" dirty="0">
              <a:latin typeface="Cambria"/>
              <a:cs typeface="Cambria"/>
            </a:endParaRPr>
          </a:p>
          <a:p>
            <a:pPr marL="12700" marR="5080">
              <a:lnSpc>
                <a:spcPct val="115599"/>
              </a:lnSpc>
            </a:pPr>
            <a:r>
              <a:rPr sz="2000" b="1" spc="229" dirty="0">
                <a:solidFill>
                  <a:srgbClr val="00694B"/>
                </a:solidFill>
                <a:latin typeface="Cambria"/>
                <a:cs typeface="Cambria"/>
              </a:rPr>
              <a:t>Doğrulama</a:t>
            </a:r>
            <a:r>
              <a:rPr sz="2000" b="1" spc="450" dirty="0">
                <a:solidFill>
                  <a:srgbClr val="00694B"/>
                </a:solidFill>
                <a:latin typeface="Cambria"/>
                <a:cs typeface="Cambria"/>
              </a:rPr>
              <a:t> </a:t>
            </a:r>
            <a:r>
              <a:rPr sz="2000" b="1" spc="229" dirty="0">
                <a:solidFill>
                  <a:srgbClr val="00694B"/>
                </a:solidFill>
                <a:latin typeface="Cambria"/>
                <a:cs typeface="Cambria"/>
              </a:rPr>
              <a:t>doğruluğu</a:t>
            </a:r>
            <a:r>
              <a:rPr sz="2000" b="1" spc="455" dirty="0">
                <a:solidFill>
                  <a:srgbClr val="00694B"/>
                </a:solidFill>
                <a:latin typeface="Cambria"/>
                <a:cs typeface="Cambria"/>
              </a:rPr>
              <a:t> </a:t>
            </a:r>
            <a:r>
              <a:rPr sz="2000" b="1" spc="110" dirty="0">
                <a:solidFill>
                  <a:srgbClr val="00694B"/>
                </a:solidFill>
                <a:latin typeface="Cambria"/>
                <a:cs typeface="Cambria"/>
              </a:rPr>
              <a:t>%98</a:t>
            </a:r>
            <a:r>
              <a:rPr sz="2000" b="1" spc="450" dirty="0">
                <a:solidFill>
                  <a:srgbClr val="00694B"/>
                </a:solidFill>
                <a:latin typeface="Cambria"/>
                <a:cs typeface="Cambria"/>
              </a:rPr>
              <a:t> </a:t>
            </a:r>
            <a:r>
              <a:rPr sz="2000" b="1" spc="170" dirty="0">
                <a:solidFill>
                  <a:srgbClr val="00694B"/>
                </a:solidFill>
                <a:latin typeface="Cambria"/>
                <a:cs typeface="Cambria"/>
              </a:rPr>
              <a:t>civarına</a:t>
            </a:r>
            <a:r>
              <a:rPr sz="2000" b="1" spc="455" dirty="0">
                <a:solidFill>
                  <a:srgbClr val="00694B"/>
                </a:solidFill>
                <a:latin typeface="Cambria"/>
                <a:cs typeface="Cambria"/>
              </a:rPr>
              <a:t> </a:t>
            </a:r>
            <a:r>
              <a:rPr sz="2000" b="1" spc="180" dirty="0">
                <a:solidFill>
                  <a:srgbClr val="00694B"/>
                </a:solidFill>
                <a:latin typeface="Cambria"/>
                <a:cs typeface="Cambria"/>
              </a:rPr>
              <a:t>kadar</a:t>
            </a:r>
            <a:r>
              <a:rPr sz="2000" b="1" spc="455" dirty="0">
                <a:solidFill>
                  <a:srgbClr val="00694B"/>
                </a:solidFill>
                <a:latin typeface="Cambria"/>
                <a:cs typeface="Cambria"/>
              </a:rPr>
              <a:t> </a:t>
            </a:r>
            <a:r>
              <a:rPr sz="2000" b="1" spc="180" dirty="0">
                <a:solidFill>
                  <a:srgbClr val="00694B"/>
                </a:solidFill>
                <a:latin typeface="Cambria"/>
                <a:cs typeface="Cambria"/>
              </a:rPr>
              <a:t>yükselse</a:t>
            </a:r>
            <a:r>
              <a:rPr sz="2000" b="1" spc="450" dirty="0">
                <a:solidFill>
                  <a:srgbClr val="00694B"/>
                </a:solidFill>
                <a:latin typeface="Cambria"/>
                <a:cs typeface="Cambria"/>
              </a:rPr>
              <a:t> </a:t>
            </a:r>
            <a:r>
              <a:rPr sz="2000" b="1" spc="190" dirty="0">
                <a:solidFill>
                  <a:srgbClr val="00694B"/>
                </a:solidFill>
                <a:latin typeface="Cambria"/>
                <a:cs typeface="Cambria"/>
              </a:rPr>
              <a:t>de</a:t>
            </a:r>
            <a:r>
              <a:rPr sz="2000" b="1" spc="455" dirty="0">
                <a:solidFill>
                  <a:srgbClr val="00694B"/>
                </a:solidFill>
                <a:latin typeface="Cambria"/>
                <a:cs typeface="Cambria"/>
              </a:rPr>
              <a:t> </a:t>
            </a:r>
            <a:r>
              <a:rPr sz="2000" b="1" spc="185" dirty="0">
                <a:solidFill>
                  <a:srgbClr val="00694B"/>
                </a:solidFill>
                <a:latin typeface="Cambria"/>
                <a:cs typeface="Cambria"/>
              </a:rPr>
              <a:t>arada</a:t>
            </a:r>
            <a:r>
              <a:rPr sz="2000" b="1" spc="450" dirty="0">
                <a:solidFill>
                  <a:srgbClr val="00694B"/>
                </a:solidFill>
                <a:latin typeface="Cambria"/>
                <a:cs typeface="Cambria"/>
              </a:rPr>
              <a:t> </a:t>
            </a:r>
            <a:r>
              <a:rPr sz="2000" b="1" spc="190" dirty="0">
                <a:solidFill>
                  <a:srgbClr val="00694B"/>
                </a:solidFill>
                <a:latin typeface="Cambria"/>
                <a:cs typeface="Cambria"/>
              </a:rPr>
              <a:t>hep </a:t>
            </a:r>
            <a:r>
              <a:rPr sz="2000" b="1" spc="175" dirty="0">
                <a:solidFill>
                  <a:srgbClr val="00694B"/>
                </a:solidFill>
                <a:latin typeface="Cambria"/>
                <a:cs typeface="Cambria"/>
              </a:rPr>
              <a:t>fark</a:t>
            </a:r>
            <a:r>
              <a:rPr sz="2000" b="1" spc="265" dirty="0">
                <a:solidFill>
                  <a:srgbClr val="00694B"/>
                </a:solidFill>
                <a:latin typeface="Cambria"/>
                <a:cs typeface="Cambria"/>
              </a:rPr>
              <a:t> </a:t>
            </a:r>
            <a:r>
              <a:rPr sz="2000" b="1" spc="114" dirty="0">
                <a:solidFill>
                  <a:srgbClr val="00694B"/>
                </a:solidFill>
                <a:latin typeface="Cambria"/>
                <a:cs typeface="Cambria"/>
              </a:rPr>
              <a:t>var</a:t>
            </a:r>
            <a:endParaRPr sz="2000" dirty="0">
              <a:latin typeface="Cambria"/>
              <a:cs typeface="Cambria"/>
            </a:endParaRPr>
          </a:p>
          <a:p>
            <a:pPr marL="12700">
              <a:lnSpc>
                <a:spcPct val="100000"/>
              </a:lnSpc>
              <a:spcBef>
                <a:spcPts val="375"/>
              </a:spcBef>
            </a:pPr>
            <a:r>
              <a:rPr sz="2000" b="1" dirty="0">
                <a:solidFill>
                  <a:srgbClr val="00694B"/>
                </a:solidFill>
                <a:latin typeface="Source Han Sans JP"/>
                <a:cs typeface="Source Han Sans JP"/>
              </a:rPr>
              <a:t>⚠</a:t>
            </a:r>
            <a:r>
              <a:rPr sz="2000" b="1" spc="240" dirty="0">
                <a:solidFill>
                  <a:srgbClr val="00694B"/>
                </a:solidFill>
                <a:latin typeface="Source Han Sans JP"/>
                <a:cs typeface="Source Han Sans JP"/>
              </a:rPr>
              <a:t> </a:t>
            </a:r>
            <a:r>
              <a:rPr sz="2000" b="1" spc="365" dirty="0">
                <a:solidFill>
                  <a:srgbClr val="00694B"/>
                </a:solidFill>
                <a:latin typeface="Cambria"/>
                <a:cs typeface="Cambria"/>
              </a:rPr>
              <a:t>MODEL</a:t>
            </a:r>
            <a:r>
              <a:rPr sz="2000" b="1" spc="260" dirty="0">
                <a:solidFill>
                  <a:srgbClr val="00694B"/>
                </a:solidFill>
                <a:latin typeface="Cambria"/>
                <a:cs typeface="Cambria"/>
              </a:rPr>
              <a:t> </a:t>
            </a:r>
            <a:r>
              <a:rPr sz="2000" b="1" spc="254" dirty="0">
                <a:solidFill>
                  <a:srgbClr val="00694B"/>
                </a:solidFill>
                <a:latin typeface="Cambria"/>
                <a:cs typeface="Cambria"/>
              </a:rPr>
              <a:t>FAZLA</a:t>
            </a:r>
            <a:r>
              <a:rPr sz="2000" b="1" spc="250" dirty="0">
                <a:solidFill>
                  <a:srgbClr val="00694B"/>
                </a:solidFill>
                <a:latin typeface="Cambria"/>
                <a:cs typeface="Cambria"/>
              </a:rPr>
              <a:t> </a:t>
            </a:r>
            <a:r>
              <a:rPr sz="2000" b="1" spc="355" dirty="0">
                <a:solidFill>
                  <a:srgbClr val="00694B"/>
                </a:solidFill>
                <a:latin typeface="Cambria"/>
                <a:cs typeface="Cambria"/>
              </a:rPr>
              <a:t>ÖĞRENMİŞ</a:t>
            </a:r>
            <a:endParaRPr sz="2000" dirty="0">
              <a:latin typeface="Cambria"/>
              <a:cs typeface="Cambria"/>
            </a:endParaRPr>
          </a:p>
        </p:txBody>
      </p:sp>
      <p:pic>
        <p:nvPicPr>
          <p:cNvPr id="8" name="Resim 7">
            <a:extLst>
              <a:ext uri="{FF2B5EF4-FFF2-40B4-BE49-F238E27FC236}">
                <a16:creationId xmlns:a16="http://schemas.microsoft.com/office/drawing/2014/main" id="{8A3A47E6-AB5B-777A-434F-49B6A38BF670}"/>
              </a:ext>
            </a:extLst>
          </p:cNvPr>
          <p:cNvPicPr>
            <a:picLocks noChangeAspect="1"/>
          </p:cNvPicPr>
          <p:nvPr/>
        </p:nvPicPr>
        <p:blipFill>
          <a:blip r:embed="rId4"/>
          <a:stretch>
            <a:fillRect/>
          </a:stretch>
        </p:blipFill>
        <p:spPr>
          <a:xfrm>
            <a:off x="7150020" y="1061192"/>
            <a:ext cx="3801005" cy="195289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5305805"/>
            <a:ext cx="5305424" cy="3952874"/>
          </a:xfrm>
          <a:prstGeom prst="rect">
            <a:avLst/>
          </a:prstGeom>
        </p:spPr>
      </p:pic>
      <p:pic>
        <p:nvPicPr>
          <p:cNvPr id="3" name="object 3"/>
          <p:cNvPicPr/>
          <p:nvPr/>
        </p:nvPicPr>
        <p:blipFill>
          <a:blip r:embed="rId3" cstate="print"/>
          <a:stretch>
            <a:fillRect/>
          </a:stretch>
        </p:blipFill>
        <p:spPr>
          <a:xfrm>
            <a:off x="1028700" y="1028700"/>
            <a:ext cx="5267324" cy="3943349"/>
          </a:xfrm>
          <a:prstGeom prst="rect">
            <a:avLst/>
          </a:prstGeom>
        </p:spPr>
      </p:pic>
      <p:sp>
        <p:nvSpPr>
          <p:cNvPr id="5" name="object 5"/>
          <p:cNvSpPr txBox="1">
            <a:spLocks noGrp="1"/>
          </p:cNvSpPr>
          <p:nvPr>
            <p:ph type="title"/>
          </p:nvPr>
        </p:nvSpPr>
        <p:spPr>
          <a:xfrm>
            <a:off x="541309" y="950023"/>
            <a:ext cx="16868162" cy="1428596"/>
          </a:xfrm>
          <a:prstGeom prst="rect">
            <a:avLst/>
          </a:prstGeom>
        </p:spPr>
        <p:txBody>
          <a:bodyPr vert="horz" wrap="square" lIns="0" tIns="12700" rIns="0" bIns="0" rtlCol="0">
            <a:spAutoFit/>
          </a:bodyPr>
          <a:lstStyle/>
          <a:p>
            <a:pPr marL="6621145">
              <a:lnSpc>
                <a:spcPct val="100000"/>
              </a:lnSpc>
              <a:spcBef>
                <a:spcPts val="100"/>
              </a:spcBef>
            </a:pPr>
            <a:r>
              <a:rPr lang="tr-TR" sz="9200" spc="-10" dirty="0">
                <a:solidFill>
                  <a:srgbClr val="000000"/>
                </a:solidFill>
              </a:rPr>
              <a:t>               </a:t>
            </a:r>
            <a:r>
              <a:rPr sz="9200" spc="-10" dirty="0">
                <a:solidFill>
                  <a:srgbClr val="000000"/>
                </a:solidFill>
              </a:rPr>
              <a:t>%7</a:t>
            </a:r>
            <a:r>
              <a:rPr lang="tr-TR" sz="9200" spc="-10" dirty="0">
                <a:solidFill>
                  <a:srgbClr val="000000"/>
                </a:solidFill>
              </a:rPr>
              <a:t>6</a:t>
            </a:r>
            <a:r>
              <a:rPr sz="9200" spc="-10" dirty="0">
                <a:solidFill>
                  <a:srgbClr val="000000"/>
                </a:solidFill>
              </a:rPr>
              <a:t>.9</a:t>
            </a:r>
            <a:r>
              <a:rPr lang="tr-TR" sz="9200" spc="-10" dirty="0">
                <a:solidFill>
                  <a:srgbClr val="000000"/>
                </a:solidFill>
              </a:rPr>
              <a:t>1</a:t>
            </a:r>
            <a:endParaRPr sz="9200" dirty="0"/>
          </a:p>
        </p:txBody>
      </p:sp>
      <p:sp>
        <p:nvSpPr>
          <p:cNvPr id="6" name="object 6"/>
          <p:cNvSpPr txBox="1"/>
          <p:nvPr/>
        </p:nvSpPr>
        <p:spPr>
          <a:xfrm>
            <a:off x="7150020" y="4360778"/>
            <a:ext cx="8364220" cy="711028"/>
          </a:xfrm>
          <a:prstGeom prst="rect">
            <a:avLst/>
          </a:prstGeom>
        </p:spPr>
        <p:txBody>
          <a:bodyPr vert="horz" wrap="square" lIns="0" tIns="17780" rIns="0" bIns="0" rtlCol="0">
            <a:spAutoFit/>
          </a:bodyPr>
          <a:lstStyle/>
          <a:p>
            <a:pPr marL="12700" marR="5080">
              <a:lnSpc>
                <a:spcPct val="113399"/>
              </a:lnSpc>
              <a:spcBef>
                <a:spcPts val="140"/>
              </a:spcBef>
            </a:pPr>
            <a:r>
              <a:rPr lang="tr-TR" sz="2150">
                <a:solidFill>
                  <a:srgbClr val="00694B"/>
                </a:solidFill>
                <a:latin typeface="Segoe UI Symbol"/>
                <a:cs typeface="Segoe UI Symbol"/>
              </a:rPr>
              <a:t>❌</a:t>
            </a:r>
            <a:r>
              <a:rPr lang="tr-TR" sz="2150" spc="95">
                <a:solidFill>
                  <a:srgbClr val="00694B"/>
                </a:solidFill>
                <a:latin typeface="Segoe UI Symbol"/>
                <a:cs typeface="Segoe UI Symbol"/>
              </a:rPr>
              <a:t> </a:t>
            </a:r>
            <a:r>
              <a:rPr lang="tr-TR" sz="2000" b="1" spc="210">
                <a:solidFill>
                  <a:srgbClr val="00694B"/>
                </a:solidFill>
                <a:latin typeface="Cambria"/>
                <a:cs typeface="Cambria"/>
              </a:rPr>
              <a:t>3.</a:t>
            </a:r>
            <a:r>
              <a:rPr lang="tr-TR" sz="2000" b="1" spc="240">
                <a:solidFill>
                  <a:srgbClr val="00694B"/>
                </a:solidFill>
                <a:latin typeface="Cambria"/>
                <a:cs typeface="Cambria"/>
              </a:rPr>
              <a:t> </a:t>
            </a:r>
            <a:r>
              <a:rPr lang="tr-TR" sz="2000" b="1" spc="215">
                <a:solidFill>
                  <a:srgbClr val="00694B"/>
                </a:solidFill>
                <a:latin typeface="Cambria"/>
                <a:cs typeface="Cambria"/>
              </a:rPr>
              <a:t>Naive</a:t>
            </a:r>
            <a:r>
              <a:rPr lang="tr-TR" sz="2000" b="1" spc="245">
                <a:solidFill>
                  <a:srgbClr val="00694B"/>
                </a:solidFill>
                <a:latin typeface="Cambria"/>
                <a:cs typeface="Cambria"/>
              </a:rPr>
              <a:t> </a:t>
            </a:r>
            <a:r>
              <a:rPr lang="tr-TR" sz="2000" b="1" spc="215">
                <a:solidFill>
                  <a:srgbClr val="00694B"/>
                </a:solidFill>
                <a:latin typeface="Cambria"/>
                <a:cs typeface="Cambria"/>
              </a:rPr>
              <a:t>Bayes</a:t>
            </a:r>
            <a:r>
              <a:rPr lang="tr-TR" sz="2000" b="1" spc="240">
                <a:solidFill>
                  <a:srgbClr val="00694B"/>
                </a:solidFill>
                <a:latin typeface="Cambria"/>
                <a:cs typeface="Cambria"/>
              </a:rPr>
              <a:t> </a:t>
            </a:r>
            <a:r>
              <a:rPr lang="tr-TR" sz="2000" b="1">
                <a:solidFill>
                  <a:srgbClr val="00694B"/>
                </a:solidFill>
                <a:latin typeface="Cambria"/>
                <a:cs typeface="Cambria"/>
              </a:rPr>
              <a:t>–</a:t>
            </a:r>
            <a:r>
              <a:rPr lang="tr-TR" sz="2000" b="1" spc="240">
                <a:solidFill>
                  <a:srgbClr val="00694B"/>
                </a:solidFill>
                <a:latin typeface="Cambria"/>
                <a:cs typeface="Cambria"/>
              </a:rPr>
              <a:t> </a:t>
            </a:r>
            <a:r>
              <a:rPr lang="tr-TR" sz="2000" b="1" spc="195">
                <a:solidFill>
                  <a:srgbClr val="00694B"/>
                </a:solidFill>
                <a:latin typeface="Cambria"/>
                <a:cs typeface="Cambria"/>
              </a:rPr>
              <a:t>Overfitting</a:t>
            </a:r>
            <a:r>
              <a:rPr lang="tr-TR" sz="2000" b="1" spc="245">
                <a:solidFill>
                  <a:srgbClr val="00694B"/>
                </a:solidFill>
                <a:latin typeface="Cambria"/>
                <a:cs typeface="Cambria"/>
              </a:rPr>
              <a:t> </a:t>
            </a:r>
            <a:r>
              <a:rPr lang="tr-TR" sz="2000" b="1" spc="300">
                <a:solidFill>
                  <a:srgbClr val="00694B"/>
                </a:solidFill>
                <a:latin typeface="Cambria"/>
                <a:cs typeface="Cambria"/>
              </a:rPr>
              <a:t>YOK</a:t>
            </a:r>
            <a:r>
              <a:rPr lang="tr-TR" sz="2000" b="1" spc="235">
                <a:solidFill>
                  <a:srgbClr val="00694B"/>
                </a:solidFill>
                <a:latin typeface="Cambria"/>
                <a:cs typeface="Cambria"/>
              </a:rPr>
              <a:t> </a:t>
            </a:r>
            <a:r>
              <a:rPr lang="tr-TR" sz="2000" b="1" spc="250">
                <a:solidFill>
                  <a:srgbClr val="00694B"/>
                </a:solidFill>
                <a:latin typeface="Cambria"/>
                <a:cs typeface="Cambria"/>
              </a:rPr>
              <a:t>ama</a:t>
            </a:r>
            <a:r>
              <a:rPr lang="tr-TR" sz="2000" b="1" spc="240">
                <a:solidFill>
                  <a:srgbClr val="00694B"/>
                </a:solidFill>
                <a:latin typeface="Cambria"/>
                <a:cs typeface="Cambria"/>
              </a:rPr>
              <a:t> ZAYIF</a:t>
            </a:r>
            <a:r>
              <a:rPr lang="tr-TR" sz="2000" b="1" spc="245">
                <a:solidFill>
                  <a:srgbClr val="00694B"/>
                </a:solidFill>
                <a:latin typeface="Cambria"/>
                <a:cs typeface="Cambria"/>
              </a:rPr>
              <a:t> </a:t>
            </a:r>
            <a:r>
              <a:rPr lang="tr-TR" sz="2000" b="1" spc="355">
                <a:solidFill>
                  <a:srgbClr val="00694B"/>
                </a:solidFill>
                <a:latin typeface="Cambria"/>
                <a:cs typeface="Cambria"/>
              </a:rPr>
              <a:t>MODEL </a:t>
            </a:r>
            <a:r>
              <a:rPr lang="tr-TR" sz="2000" b="1" spc="320">
                <a:solidFill>
                  <a:srgbClr val="00694B"/>
                </a:solidFill>
                <a:latin typeface="Cambria"/>
                <a:cs typeface="Cambria"/>
              </a:rPr>
              <a:t>Hem</a:t>
            </a:r>
            <a:r>
              <a:rPr lang="tr-TR" sz="2000" b="1" spc="250">
                <a:solidFill>
                  <a:srgbClr val="00694B"/>
                </a:solidFill>
                <a:latin typeface="Cambria"/>
                <a:cs typeface="Cambria"/>
              </a:rPr>
              <a:t> </a:t>
            </a:r>
            <a:r>
              <a:rPr lang="tr-TR" sz="2000" b="1" spc="220">
                <a:solidFill>
                  <a:srgbClr val="00694B"/>
                </a:solidFill>
                <a:latin typeface="Cambria"/>
                <a:cs typeface="Cambria"/>
              </a:rPr>
              <a:t>eğitim</a:t>
            </a:r>
            <a:r>
              <a:rPr lang="tr-TR" sz="2000" b="1" spc="250">
                <a:solidFill>
                  <a:srgbClr val="00694B"/>
                </a:solidFill>
                <a:latin typeface="Cambria"/>
                <a:cs typeface="Cambria"/>
              </a:rPr>
              <a:t> </a:t>
            </a:r>
            <a:r>
              <a:rPr lang="tr-TR" sz="2000" b="1" spc="260">
                <a:solidFill>
                  <a:srgbClr val="00694B"/>
                </a:solidFill>
                <a:latin typeface="Cambria"/>
                <a:cs typeface="Cambria"/>
              </a:rPr>
              <a:t>hem</a:t>
            </a:r>
            <a:r>
              <a:rPr lang="tr-TR" sz="2000" b="1" spc="250">
                <a:solidFill>
                  <a:srgbClr val="00694B"/>
                </a:solidFill>
                <a:latin typeface="Cambria"/>
                <a:cs typeface="Cambria"/>
              </a:rPr>
              <a:t> </a:t>
            </a:r>
            <a:r>
              <a:rPr lang="tr-TR" sz="2000" b="1" spc="220">
                <a:solidFill>
                  <a:srgbClr val="00694B"/>
                </a:solidFill>
                <a:latin typeface="Cambria"/>
                <a:cs typeface="Cambria"/>
              </a:rPr>
              <a:t>doğrulama</a:t>
            </a:r>
            <a:r>
              <a:rPr lang="tr-TR" sz="2000" b="1" spc="254">
                <a:solidFill>
                  <a:srgbClr val="00694B"/>
                </a:solidFill>
                <a:latin typeface="Cambria"/>
                <a:cs typeface="Cambria"/>
              </a:rPr>
              <a:t> </a:t>
            </a:r>
            <a:r>
              <a:rPr lang="tr-TR" sz="2000" b="1" spc="229">
                <a:solidFill>
                  <a:srgbClr val="00694B"/>
                </a:solidFill>
                <a:latin typeface="Cambria"/>
                <a:cs typeface="Cambria"/>
              </a:rPr>
              <a:t>doğruluğu</a:t>
            </a:r>
            <a:r>
              <a:rPr lang="tr-TR" sz="2000" b="1" spc="254">
                <a:solidFill>
                  <a:srgbClr val="00694B"/>
                </a:solidFill>
                <a:latin typeface="Cambria"/>
                <a:cs typeface="Cambria"/>
              </a:rPr>
              <a:t> </a:t>
            </a:r>
            <a:r>
              <a:rPr lang="tr-TR" sz="2000" b="1" spc="215">
                <a:solidFill>
                  <a:srgbClr val="00694B"/>
                </a:solidFill>
                <a:latin typeface="Cambria"/>
                <a:cs typeface="Cambria"/>
              </a:rPr>
              <a:t>düşük</a:t>
            </a:r>
            <a:r>
              <a:rPr lang="tr-TR" sz="2000" b="1" spc="254">
                <a:solidFill>
                  <a:srgbClr val="00694B"/>
                </a:solidFill>
                <a:latin typeface="Cambria"/>
                <a:cs typeface="Cambria"/>
              </a:rPr>
              <a:t> </a:t>
            </a:r>
            <a:r>
              <a:rPr lang="tr-TR" sz="2000" b="1" spc="114">
                <a:solidFill>
                  <a:srgbClr val="00694B"/>
                </a:solidFill>
                <a:latin typeface="Cambria"/>
                <a:cs typeface="Cambria"/>
              </a:rPr>
              <a:t>(%74</a:t>
            </a:r>
            <a:r>
              <a:rPr lang="tr-TR" sz="2000" b="1" spc="260">
                <a:solidFill>
                  <a:srgbClr val="00694B"/>
                </a:solidFill>
                <a:latin typeface="Cambria"/>
                <a:cs typeface="Cambria"/>
              </a:rPr>
              <a:t> </a:t>
            </a:r>
            <a:r>
              <a:rPr lang="tr-TR" sz="2000" b="1" spc="140">
                <a:solidFill>
                  <a:srgbClr val="00694B"/>
                </a:solidFill>
                <a:latin typeface="Cambria"/>
                <a:cs typeface="Cambria"/>
              </a:rPr>
              <a:t>civarı)</a:t>
            </a:r>
            <a:endParaRPr sz="2000" dirty="0">
              <a:latin typeface="Cambria"/>
              <a:cs typeface="Cambria"/>
            </a:endParaRPr>
          </a:p>
        </p:txBody>
      </p:sp>
      <p:sp>
        <p:nvSpPr>
          <p:cNvPr id="7" name="object 7"/>
          <p:cNvSpPr txBox="1"/>
          <p:nvPr/>
        </p:nvSpPr>
        <p:spPr>
          <a:xfrm>
            <a:off x="7118065" y="5466046"/>
            <a:ext cx="1481455" cy="330200"/>
          </a:xfrm>
          <a:prstGeom prst="rect">
            <a:avLst/>
          </a:prstGeom>
        </p:spPr>
        <p:txBody>
          <a:bodyPr vert="horz" wrap="square" lIns="0" tIns="12700" rIns="0" bIns="0" rtlCol="0">
            <a:spAutoFit/>
          </a:bodyPr>
          <a:lstStyle/>
          <a:p>
            <a:pPr marL="12700">
              <a:lnSpc>
                <a:spcPct val="100000"/>
              </a:lnSpc>
              <a:spcBef>
                <a:spcPts val="100"/>
              </a:spcBef>
            </a:pPr>
            <a:r>
              <a:rPr sz="2000" b="1" spc="290" dirty="0">
                <a:solidFill>
                  <a:srgbClr val="00694B"/>
                </a:solidFill>
                <a:latin typeface="Cambria"/>
                <a:cs typeface="Cambria"/>
              </a:rPr>
              <a:t>YETERSİZ</a:t>
            </a:r>
            <a:endParaRPr sz="2000" dirty="0">
              <a:latin typeface="Cambria"/>
              <a:cs typeface="Cambria"/>
            </a:endParaRPr>
          </a:p>
        </p:txBody>
      </p:sp>
      <p:sp>
        <p:nvSpPr>
          <p:cNvPr id="8" name="object 8"/>
          <p:cNvSpPr txBox="1"/>
          <p:nvPr/>
        </p:nvSpPr>
        <p:spPr>
          <a:xfrm>
            <a:off x="7150020" y="5055775"/>
            <a:ext cx="7393305" cy="367408"/>
          </a:xfrm>
          <a:prstGeom prst="rect">
            <a:avLst/>
          </a:prstGeom>
        </p:spPr>
        <p:txBody>
          <a:bodyPr vert="horz" wrap="square" lIns="0" tIns="59055" rIns="0" bIns="0" rtlCol="0">
            <a:spAutoFit/>
          </a:bodyPr>
          <a:lstStyle/>
          <a:p>
            <a:pPr marL="12700">
              <a:lnSpc>
                <a:spcPct val="100000"/>
              </a:lnSpc>
              <a:spcBef>
                <a:spcPts val="465"/>
              </a:spcBef>
              <a:tabLst>
                <a:tab pos="2205990" algn="l"/>
                <a:tab pos="2968625" algn="l"/>
                <a:tab pos="3783329" algn="l"/>
                <a:tab pos="5017770" algn="l"/>
                <a:tab pos="6140450" algn="l"/>
                <a:tab pos="7125970" algn="l"/>
              </a:tabLst>
            </a:pPr>
            <a:r>
              <a:rPr sz="2000" b="1" spc="280" dirty="0">
                <a:solidFill>
                  <a:srgbClr val="00694B"/>
                </a:solidFill>
                <a:latin typeface="Cambria"/>
                <a:cs typeface="Cambria"/>
              </a:rPr>
              <a:t>OVERFİTTİNG</a:t>
            </a:r>
            <a:r>
              <a:rPr sz="2000" b="1" dirty="0">
                <a:solidFill>
                  <a:srgbClr val="00694B"/>
                </a:solidFill>
                <a:latin typeface="Cambria"/>
                <a:cs typeface="Cambria"/>
              </a:rPr>
              <a:t>	</a:t>
            </a:r>
            <a:r>
              <a:rPr sz="2000" b="1" spc="275" dirty="0">
                <a:solidFill>
                  <a:srgbClr val="00694B"/>
                </a:solidFill>
                <a:latin typeface="Cambria"/>
                <a:cs typeface="Cambria"/>
              </a:rPr>
              <a:t>YOK</a:t>
            </a:r>
            <a:r>
              <a:rPr sz="2000" b="1" dirty="0">
                <a:solidFill>
                  <a:srgbClr val="00694B"/>
                </a:solidFill>
                <a:latin typeface="Cambria"/>
                <a:cs typeface="Cambria"/>
              </a:rPr>
              <a:t>	</a:t>
            </a:r>
            <a:endParaRPr lang="tr-TR" sz="2250" spc="-320" dirty="0">
              <a:solidFill>
                <a:srgbClr val="00694B"/>
              </a:solidFill>
              <a:latin typeface="Segoe UI Symbol"/>
              <a:cs typeface="Segoe UI Symbol"/>
            </a:endParaRPr>
          </a:p>
        </p:txBody>
      </p:sp>
      <p:pic>
        <p:nvPicPr>
          <p:cNvPr id="10" name="Resim 9">
            <a:extLst>
              <a:ext uri="{FF2B5EF4-FFF2-40B4-BE49-F238E27FC236}">
                <a16:creationId xmlns:a16="http://schemas.microsoft.com/office/drawing/2014/main" id="{1C6A3920-99C1-E55D-3793-3BA498ECC51D}"/>
              </a:ext>
            </a:extLst>
          </p:cNvPr>
          <p:cNvPicPr>
            <a:picLocks noChangeAspect="1"/>
          </p:cNvPicPr>
          <p:nvPr/>
        </p:nvPicPr>
        <p:blipFill>
          <a:blip r:embed="rId4"/>
          <a:stretch>
            <a:fillRect/>
          </a:stretch>
        </p:blipFill>
        <p:spPr>
          <a:xfrm>
            <a:off x="7007561" y="1027181"/>
            <a:ext cx="3839111" cy="1876687"/>
          </a:xfrm>
          <a:prstGeom prst="rect">
            <a:avLst/>
          </a:prstGeom>
        </p:spPr>
      </p:pic>
      <p:sp>
        <p:nvSpPr>
          <p:cNvPr id="4" name="Metin kutusu 3">
            <a:extLst>
              <a:ext uri="{FF2B5EF4-FFF2-40B4-BE49-F238E27FC236}">
                <a16:creationId xmlns:a16="http://schemas.microsoft.com/office/drawing/2014/main" id="{3C202E5F-BC30-FE9D-D91E-856D7EC821D5}"/>
              </a:ext>
            </a:extLst>
          </p:cNvPr>
          <p:cNvSpPr txBox="1"/>
          <p:nvPr/>
        </p:nvSpPr>
        <p:spPr>
          <a:xfrm>
            <a:off x="8599520" y="5471849"/>
            <a:ext cx="4141518" cy="646331"/>
          </a:xfrm>
          <a:prstGeom prst="rect">
            <a:avLst/>
          </a:prstGeom>
          <a:noFill/>
        </p:spPr>
        <p:txBody>
          <a:bodyPr wrap="none" rtlCol="0">
            <a:spAutoFit/>
          </a:bodyPr>
          <a:lstStyle/>
          <a:p>
            <a:r>
              <a:rPr lang="tr-TR" sz="1800" b="1" spc="395" dirty="0">
                <a:solidFill>
                  <a:srgbClr val="00694B"/>
                </a:solidFill>
                <a:latin typeface="Cambria"/>
                <a:cs typeface="Cambria"/>
              </a:rPr>
              <a:t>ÖĞRENME</a:t>
            </a:r>
            <a:r>
              <a:rPr lang="tr-TR" sz="1800" b="1" spc="270" dirty="0">
                <a:solidFill>
                  <a:srgbClr val="00694B"/>
                </a:solidFill>
                <a:latin typeface="Cambria"/>
                <a:cs typeface="Cambria"/>
              </a:rPr>
              <a:t> </a:t>
            </a:r>
            <a:r>
              <a:rPr lang="tr-TR" sz="1800" b="1" spc="285" dirty="0">
                <a:solidFill>
                  <a:srgbClr val="00694B"/>
                </a:solidFill>
                <a:latin typeface="Cambria"/>
                <a:cs typeface="Cambria"/>
              </a:rPr>
              <a:t>(UNDERFİTTİNG)</a:t>
            </a:r>
            <a:r>
              <a:rPr lang="tr-TR" sz="1800" b="1" spc="280" dirty="0">
                <a:solidFill>
                  <a:srgbClr val="00694B"/>
                </a:solidFill>
                <a:latin typeface="Cambria"/>
                <a:cs typeface="Cambria"/>
              </a:rPr>
              <a:t> </a:t>
            </a:r>
            <a:endParaRPr lang="tr-TR" sz="2000" dirty="0">
              <a:latin typeface="Cambria"/>
              <a:cs typeface="Cambria"/>
            </a:endParaRPr>
          </a:p>
          <a:p>
            <a:endParaRPr lang="tr-T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700" y="1028700"/>
            <a:ext cx="5286374" cy="3943349"/>
          </a:xfrm>
          <a:prstGeom prst="rect">
            <a:avLst/>
          </a:prstGeom>
        </p:spPr>
      </p:pic>
      <p:pic>
        <p:nvPicPr>
          <p:cNvPr id="3" name="object 3"/>
          <p:cNvPicPr/>
          <p:nvPr/>
        </p:nvPicPr>
        <p:blipFill>
          <a:blip r:embed="rId3" cstate="print"/>
          <a:stretch>
            <a:fillRect/>
          </a:stretch>
        </p:blipFill>
        <p:spPr>
          <a:xfrm>
            <a:off x="1028700" y="5322063"/>
            <a:ext cx="5286374" cy="3933824"/>
          </a:xfrm>
          <a:prstGeom prst="rect">
            <a:avLst/>
          </a:prstGeom>
        </p:spPr>
      </p:pic>
      <p:sp>
        <p:nvSpPr>
          <p:cNvPr id="5" name="object 5"/>
          <p:cNvSpPr txBox="1">
            <a:spLocks noGrp="1"/>
          </p:cNvSpPr>
          <p:nvPr>
            <p:ph type="title"/>
          </p:nvPr>
        </p:nvSpPr>
        <p:spPr>
          <a:xfrm>
            <a:off x="541309" y="950023"/>
            <a:ext cx="16868162" cy="1428596"/>
          </a:xfrm>
          <a:prstGeom prst="rect">
            <a:avLst/>
          </a:prstGeom>
        </p:spPr>
        <p:txBody>
          <a:bodyPr vert="horz" wrap="square" lIns="0" tIns="12700" rIns="0" bIns="0" rtlCol="0">
            <a:spAutoFit/>
          </a:bodyPr>
          <a:lstStyle/>
          <a:p>
            <a:pPr marL="6621145">
              <a:lnSpc>
                <a:spcPct val="100000"/>
              </a:lnSpc>
              <a:spcBef>
                <a:spcPts val="100"/>
              </a:spcBef>
            </a:pPr>
            <a:r>
              <a:rPr lang="tr-TR" sz="9200" spc="-10" dirty="0">
                <a:solidFill>
                  <a:srgbClr val="000000"/>
                </a:solidFill>
              </a:rPr>
              <a:t>              </a:t>
            </a:r>
            <a:r>
              <a:rPr sz="9200" spc="-10" dirty="0">
                <a:solidFill>
                  <a:srgbClr val="000000"/>
                </a:solidFill>
              </a:rPr>
              <a:t>%9</a:t>
            </a:r>
            <a:r>
              <a:rPr lang="tr-TR" sz="9200" spc="-10" dirty="0">
                <a:solidFill>
                  <a:srgbClr val="000000"/>
                </a:solidFill>
              </a:rPr>
              <a:t>8</a:t>
            </a:r>
            <a:r>
              <a:rPr sz="9200" spc="-10" dirty="0">
                <a:solidFill>
                  <a:srgbClr val="000000"/>
                </a:solidFill>
              </a:rPr>
              <a:t>.29</a:t>
            </a:r>
            <a:endParaRPr sz="9200" dirty="0"/>
          </a:p>
        </p:txBody>
      </p:sp>
      <p:sp>
        <p:nvSpPr>
          <p:cNvPr id="6" name="object 6"/>
          <p:cNvSpPr txBox="1"/>
          <p:nvPr/>
        </p:nvSpPr>
        <p:spPr>
          <a:xfrm>
            <a:off x="7150020" y="4360778"/>
            <a:ext cx="6015990" cy="1103630"/>
          </a:xfrm>
          <a:prstGeom prst="rect">
            <a:avLst/>
          </a:prstGeom>
        </p:spPr>
        <p:txBody>
          <a:bodyPr vert="horz" wrap="square" lIns="0" tIns="14605" rIns="0" bIns="0" rtlCol="0">
            <a:spAutoFit/>
          </a:bodyPr>
          <a:lstStyle/>
          <a:p>
            <a:pPr marL="12700" marR="5080">
              <a:lnSpc>
                <a:spcPct val="114500"/>
              </a:lnSpc>
              <a:spcBef>
                <a:spcPts val="115"/>
              </a:spcBef>
              <a:tabLst>
                <a:tab pos="2167255" algn="l"/>
                <a:tab pos="4293235" algn="l"/>
                <a:tab pos="5148580" algn="l"/>
              </a:tabLst>
            </a:pPr>
            <a:r>
              <a:rPr sz="2150" dirty="0">
                <a:solidFill>
                  <a:srgbClr val="00694B"/>
                </a:solidFill>
                <a:latin typeface="Segoe UI Symbol"/>
                <a:cs typeface="Segoe UI Symbol"/>
              </a:rPr>
              <a:t>❌</a:t>
            </a:r>
            <a:r>
              <a:rPr sz="2150" spc="85" dirty="0">
                <a:solidFill>
                  <a:srgbClr val="00694B"/>
                </a:solidFill>
                <a:latin typeface="Segoe UI Symbol"/>
                <a:cs typeface="Segoe UI Symbol"/>
              </a:rPr>
              <a:t> </a:t>
            </a:r>
            <a:r>
              <a:rPr sz="2000" b="1" spc="210" dirty="0">
                <a:solidFill>
                  <a:srgbClr val="00694B"/>
                </a:solidFill>
                <a:latin typeface="Cambria"/>
                <a:cs typeface="Cambria"/>
              </a:rPr>
              <a:t>4.</a:t>
            </a:r>
            <a:r>
              <a:rPr sz="2000" b="1" spc="229" dirty="0">
                <a:solidFill>
                  <a:srgbClr val="00694B"/>
                </a:solidFill>
                <a:latin typeface="Cambria"/>
                <a:cs typeface="Cambria"/>
              </a:rPr>
              <a:t> </a:t>
            </a:r>
            <a:r>
              <a:rPr sz="2000" b="1" spc="204" dirty="0">
                <a:solidFill>
                  <a:srgbClr val="00694B"/>
                </a:solidFill>
                <a:latin typeface="Cambria"/>
                <a:cs typeface="Cambria"/>
              </a:rPr>
              <a:t>Decision</a:t>
            </a:r>
            <a:r>
              <a:rPr sz="2000" b="1" spc="229" dirty="0">
                <a:solidFill>
                  <a:srgbClr val="00694B"/>
                </a:solidFill>
                <a:latin typeface="Cambria"/>
                <a:cs typeface="Cambria"/>
              </a:rPr>
              <a:t> </a:t>
            </a:r>
            <a:r>
              <a:rPr sz="2000" b="1" spc="140" dirty="0">
                <a:solidFill>
                  <a:srgbClr val="00694B"/>
                </a:solidFill>
                <a:latin typeface="Cambria"/>
                <a:cs typeface="Cambria"/>
              </a:rPr>
              <a:t>Tree</a:t>
            </a:r>
            <a:r>
              <a:rPr sz="2000" b="1" spc="229" dirty="0">
                <a:solidFill>
                  <a:srgbClr val="00694B"/>
                </a:solidFill>
                <a:latin typeface="Cambria"/>
                <a:cs typeface="Cambria"/>
              </a:rPr>
              <a:t> </a:t>
            </a:r>
            <a:r>
              <a:rPr sz="2000" b="1" dirty="0">
                <a:solidFill>
                  <a:srgbClr val="00694B"/>
                </a:solidFill>
                <a:latin typeface="Cambria"/>
                <a:cs typeface="Cambria"/>
              </a:rPr>
              <a:t>–</a:t>
            </a:r>
            <a:r>
              <a:rPr sz="2000" b="1" spc="235" dirty="0">
                <a:solidFill>
                  <a:srgbClr val="00694B"/>
                </a:solidFill>
                <a:latin typeface="Cambria"/>
                <a:cs typeface="Cambria"/>
              </a:rPr>
              <a:t> </a:t>
            </a:r>
            <a:r>
              <a:rPr sz="2000" b="1" spc="195" dirty="0">
                <a:solidFill>
                  <a:srgbClr val="00694B"/>
                </a:solidFill>
                <a:latin typeface="Cambria"/>
                <a:cs typeface="Cambria"/>
              </a:rPr>
              <a:t>Overfitting</a:t>
            </a:r>
            <a:r>
              <a:rPr sz="2000" b="1" spc="229" dirty="0">
                <a:solidFill>
                  <a:srgbClr val="00694B"/>
                </a:solidFill>
                <a:latin typeface="Cambria"/>
                <a:cs typeface="Cambria"/>
              </a:rPr>
              <a:t> </a:t>
            </a:r>
            <a:r>
              <a:rPr sz="2000" b="1" spc="204" dirty="0">
                <a:solidFill>
                  <a:srgbClr val="00694B"/>
                </a:solidFill>
                <a:latin typeface="Cambria"/>
                <a:cs typeface="Cambria"/>
              </a:rPr>
              <a:t>VAR </a:t>
            </a:r>
            <a:r>
              <a:rPr sz="2000" b="1" spc="245" dirty="0">
                <a:solidFill>
                  <a:srgbClr val="00694B"/>
                </a:solidFill>
                <a:latin typeface="Cambria"/>
                <a:cs typeface="Cambria"/>
              </a:rPr>
              <a:t>Eğitim</a:t>
            </a:r>
            <a:r>
              <a:rPr sz="2000" b="1" spc="254" dirty="0">
                <a:solidFill>
                  <a:srgbClr val="00694B"/>
                </a:solidFill>
                <a:latin typeface="Cambria"/>
                <a:cs typeface="Cambria"/>
              </a:rPr>
              <a:t> </a:t>
            </a:r>
            <a:r>
              <a:rPr sz="2000" b="1" spc="229" dirty="0">
                <a:solidFill>
                  <a:srgbClr val="00694B"/>
                </a:solidFill>
                <a:latin typeface="Cambria"/>
                <a:cs typeface="Cambria"/>
              </a:rPr>
              <a:t>doğruluğu</a:t>
            </a:r>
            <a:r>
              <a:rPr sz="2000" b="1" spc="260" dirty="0">
                <a:solidFill>
                  <a:srgbClr val="00694B"/>
                </a:solidFill>
                <a:latin typeface="Cambria"/>
                <a:cs typeface="Cambria"/>
              </a:rPr>
              <a:t> </a:t>
            </a:r>
            <a:r>
              <a:rPr sz="2000" b="1" spc="155" dirty="0">
                <a:solidFill>
                  <a:srgbClr val="00694B"/>
                </a:solidFill>
                <a:latin typeface="Cambria"/>
                <a:cs typeface="Cambria"/>
              </a:rPr>
              <a:t>%100’e</a:t>
            </a:r>
            <a:r>
              <a:rPr sz="2000" b="1" spc="260" dirty="0">
                <a:solidFill>
                  <a:srgbClr val="00694B"/>
                </a:solidFill>
                <a:latin typeface="Cambria"/>
                <a:cs typeface="Cambria"/>
              </a:rPr>
              <a:t> </a:t>
            </a:r>
            <a:r>
              <a:rPr sz="2000" b="1" spc="185" dirty="0">
                <a:solidFill>
                  <a:srgbClr val="00694B"/>
                </a:solidFill>
                <a:latin typeface="Cambria"/>
                <a:cs typeface="Cambria"/>
              </a:rPr>
              <a:t>sabit</a:t>
            </a:r>
            <a:r>
              <a:rPr sz="2000" b="1" spc="265" dirty="0">
                <a:solidFill>
                  <a:srgbClr val="00694B"/>
                </a:solidFill>
                <a:latin typeface="Cambria"/>
                <a:cs typeface="Cambria"/>
              </a:rPr>
              <a:t> </a:t>
            </a:r>
            <a:r>
              <a:rPr sz="2000" b="1" spc="185" dirty="0">
                <a:solidFill>
                  <a:srgbClr val="00694B"/>
                </a:solidFill>
                <a:latin typeface="Cambria"/>
                <a:cs typeface="Cambria"/>
              </a:rPr>
              <a:t>çakılmış </a:t>
            </a:r>
            <a:r>
              <a:rPr sz="2000" b="1" spc="330" dirty="0">
                <a:solidFill>
                  <a:srgbClr val="00694B"/>
                </a:solidFill>
                <a:latin typeface="Cambria"/>
                <a:cs typeface="Cambria"/>
              </a:rPr>
              <a:t>DOĞRULAMA</a:t>
            </a:r>
            <a:r>
              <a:rPr sz="2000" b="1" dirty="0">
                <a:solidFill>
                  <a:srgbClr val="00694B"/>
                </a:solidFill>
                <a:latin typeface="Cambria"/>
                <a:cs typeface="Cambria"/>
              </a:rPr>
              <a:t>	</a:t>
            </a:r>
            <a:r>
              <a:rPr sz="2000" b="1" spc="335" dirty="0">
                <a:solidFill>
                  <a:srgbClr val="00694B"/>
                </a:solidFill>
                <a:latin typeface="Cambria"/>
                <a:cs typeface="Cambria"/>
              </a:rPr>
              <a:t>DOĞRULUĞU</a:t>
            </a:r>
            <a:r>
              <a:rPr sz="2000" b="1" dirty="0">
                <a:solidFill>
                  <a:srgbClr val="00694B"/>
                </a:solidFill>
                <a:latin typeface="Cambria"/>
                <a:cs typeface="Cambria"/>
              </a:rPr>
              <a:t>	</a:t>
            </a:r>
            <a:r>
              <a:rPr sz="2000" b="1" spc="355" dirty="0">
                <a:solidFill>
                  <a:srgbClr val="00694B"/>
                </a:solidFill>
                <a:latin typeface="Cambria"/>
                <a:cs typeface="Cambria"/>
              </a:rPr>
              <a:t>ÇOK</a:t>
            </a:r>
            <a:r>
              <a:rPr sz="2000" b="1" dirty="0">
                <a:solidFill>
                  <a:srgbClr val="00694B"/>
                </a:solidFill>
                <a:latin typeface="Cambria"/>
                <a:cs typeface="Cambria"/>
              </a:rPr>
              <a:t>	</a:t>
            </a:r>
            <a:r>
              <a:rPr sz="2000" b="1" spc="285" dirty="0">
                <a:solidFill>
                  <a:srgbClr val="00694B"/>
                </a:solidFill>
                <a:latin typeface="Cambria"/>
                <a:cs typeface="Cambria"/>
              </a:rPr>
              <a:t>DAHA</a:t>
            </a:r>
            <a:endParaRPr sz="2000" dirty="0">
              <a:latin typeface="Cambria"/>
              <a:cs typeface="Cambria"/>
            </a:endParaRPr>
          </a:p>
        </p:txBody>
      </p:sp>
      <p:sp>
        <p:nvSpPr>
          <p:cNvPr id="7" name="object 7"/>
          <p:cNvSpPr txBox="1"/>
          <p:nvPr/>
        </p:nvSpPr>
        <p:spPr>
          <a:xfrm>
            <a:off x="13351096" y="5134038"/>
            <a:ext cx="2884805" cy="330200"/>
          </a:xfrm>
          <a:prstGeom prst="rect">
            <a:avLst/>
          </a:prstGeom>
        </p:spPr>
        <p:txBody>
          <a:bodyPr vert="horz" wrap="square" lIns="0" tIns="12700" rIns="0" bIns="0" rtlCol="0">
            <a:spAutoFit/>
          </a:bodyPr>
          <a:lstStyle/>
          <a:p>
            <a:pPr marL="12700">
              <a:lnSpc>
                <a:spcPct val="100000"/>
              </a:lnSpc>
              <a:spcBef>
                <a:spcPts val="100"/>
              </a:spcBef>
              <a:tabLst>
                <a:tab pos="1553210" algn="l"/>
              </a:tabLst>
            </a:pPr>
            <a:r>
              <a:rPr sz="2000" b="1" spc="285" dirty="0">
                <a:solidFill>
                  <a:srgbClr val="00694B"/>
                </a:solidFill>
                <a:latin typeface="Cambria"/>
                <a:cs typeface="Cambria"/>
              </a:rPr>
              <a:t>AŞAĞIDA</a:t>
            </a:r>
            <a:r>
              <a:rPr sz="2000" b="1" dirty="0">
                <a:solidFill>
                  <a:srgbClr val="00694B"/>
                </a:solidFill>
                <a:latin typeface="Cambria"/>
                <a:cs typeface="Cambria"/>
              </a:rPr>
              <a:t>	</a:t>
            </a:r>
            <a:r>
              <a:rPr sz="2000" b="1" spc="260" dirty="0">
                <a:solidFill>
                  <a:srgbClr val="00694B"/>
                </a:solidFill>
                <a:latin typeface="Cambria"/>
                <a:cs typeface="Cambria"/>
              </a:rPr>
              <a:t>KALIYOR</a:t>
            </a:r>
            <a:endParaRPr sz="2000">
              <a:latin typeface="Cambria"/>
              <a:cs typeface="Cambria"/>
            </a:endParaRPr>
          </a:p>
        </p:txBody>
      </p:sp>
      <p:sp>
        <p:nvSpPr>
          <p:cNvPr id="8" name="object 8"/>
          <p:cNvSpPr txBox="1"/>
          <p:nvPr/>
        </p:nvSpPr>
        <p:spPr>
          <a:xfrm>
            <a:off x="7150020" y="5486463"/>
            <a:ext cx="8872855" cy="330200"/>
          </a:xfrm>
          <a:prstGeom prst="rect">
            <a:avLst/>
          </a:prstGeom>
        </p:spPr>
        <p:txBody>
          <a:bodyPr vert="horz" wrap="square" lIns="0" tIns="12700" rIns="0" bIns="0" rtlCol="0">
            <a:spAutoFit/>
          </a:bodyPr>
          <a:lstStyle/>
          <a:p>
            <a:pPr marL="12700">
              <a:lnSpc>
                <a:spcPct val="100000"/>
              </a:lnSpc>
              <a:spcBef>
                <a:spcPts val="100"/>
              </a:spcBef>
            </a:pPr>
            <a:r>
              <a:rPr sz="2000" b="1" spc="95" dirty="0">
                <a:solidFill>
                  <a:srgbClr val="00694B"/>
                </a:solidFill>
                <a:latin typeface="Cambria"/>
                <a:cs typeface="Cambria"/>
              </a:rPr>
              <a:t>(%97–%98</a:t>
            </a:r>
            <a:r>
              <a:rPr sz="2000" b="1" spc="265" dirty="0">
                <a:solidFill>
                  <a:srgbClr val="00694B"/>
                </a:solidFill>
                <a:latin typeface="Cambria"/>
                <a:cs typeface="Cambria"/>
              </a:rPr>
              <a:t> </a:t>
            </a:r>
            <a:r>
              <a:rPr sz="2000" b="1" spc="305" dirty="0">
                <a:solidFill>
                  <a:srgbClr val="00694B"/>
                </a:solidFill>
                <a:latin typeface="Cambria"/>
                <a:cs typeface="Cambria"/>
              </a:rPr>
              <a:t>BANDINDA)</a:t>
            </a:r>
            <a:r>
              <a:rPr sz="2000" b="1" spc="270" dirty="0">
                <a:solidFill>
                  <a:srgbClr val="00694B"/>
                </a:solidFill>
                <a:latin typeface="Cambria"/>
                <a:cs typeface="Cambria"/>
              </a:rPr>
              <a:t> </a:t>
            </a:r>
            <a:r>
              <a:rPr sz="2000" b="1" dirty="0">
                <a:solidFill>
                  <a:srgbClr val="00694B"/>
                </a:solidFill>
                <a:latin typeface="Source Han Sans JP"/>
                <a:cs typeface="Source Han Sans JP"/>
              </a:rPr>
              <a:t>⚠</a:t>
            </a:r>
            <a:r>
              <a:rPr sz="2000" b="1" spc="254" dirty="0">
                <a:solidFill>
                  <a:srgbClr val="00694B"/>
                </a:solidFill>
                <a:latin typeface="Source Han Sans JP"/>
                <a:cs typeface="Source Han Sans JP"/>
              </a:rPr>
              <a:t> </a:t>
            </a:r>
            <a:r>
              <a:rPr sz="2000" b="1" spc="290" dirty="0">
                <a:solidFill>
                  <a:srgbClr val="00694B"/>
                </a:solidFill>
                <a:latin typeface="Cambria"/>
                <a:cs typeface="Cambria"/>
              </a:rPr>
              <a:t>OVERFİTTİNG</a:t>
            </a:r>
            <a:r>
              <a:rPr sz="2000" b="1" spc="260" dirty="0">
                <a:solidFill>
                  <a:srgbClr val="00694B"/>
                </a:solidFill>
                <a:latin typeface="Cambria"/>
                <a:cs typeface="Cambria"/>
              </a:rPr>
              <a:t> </a:t>
            </a:r>
            <a:r>
              <a:rPr sz="2000" b="1" spc="295" dirty="0">
                <a:solidFill>
                  <a:srgbClr val="00694B"/>
                </a:solidFill>
                <a:latin typeface="Cambria"/>
                <a:cs typeface="Cambria"/>
              </a:rPr>
              <a:t>BARİZ</a:t>
            </a:r>
            <a:r>
              <a:rPr sz="2000" b="1" spc="270" dirty="0">
                <a:solidFill>
                  <a:srgbClr val="00694B"/>
                </a:solidFill>
                <a:latin typeface="Cambria"/>
                <a:cs typeface="Cambria"/>
              </a:rPr>
              <a:t> </a:t>
            </a:r>
            <a:r>
              <a:rPr sz="2000" b="1" spc="330" dirty="0">
                <a:solidFill>
                  <a:srgbClr val="00694B"/>
                </a:solidFill>
                <a:latin typeface="Cambria"/>
                <a:cs typeface="Cambria"/>
              </a:rPr>
              <a:t>ŞEKİLDE</a:t>
            </a:r>
            <a:r>
              <a:rPr sz="2000" b="1" spc="265" dirty="0">
                <a:solidFill>
                  <a:srgbClr val="00694B"/>
                </a:solidFill>
                <a:latin typeface="Cambria"/>
                <a:cs typeface="Cambria"/>
              </a:rPr>
              <a:t> </a:t>
            </a:r>
            <a:r>
              <a:rPr sz="2000" b="1" spc="204" dirty="0">
                <a:solidFill>
                  <a:srgbClr val="00694B"/>
                </a:solidFill>
                <a:latin typeface="Cambria"/>
                <a:cs typeface="Cambria"/>
              </a:rPr>
              <a:t>VAR</a:t>
            </a:r>
            <a:endParaRPr sz="2000">
              <a:latin typeface="Cambria"/>
              <a:cs typeface="Cambria"/>
            </a:endParaRPr>
          </a:p>
        </p:txBody>
      </p:sp>
      <p:pic>
        <p:nvPicPr>
          <p:cNvPr id="10" name="Resim 9">
            <a:extLst>
              <a:ext uri="{FF2B5EF4-FFF2-40B4-BE49-F238E27FC236}">
                <a16:creationId xmlns:a16="http://schemas.microsoft.com/office/drawing/2014/main" id="{D7BAA195-921D-2772-0FEB-6B44AFC336F6}"/>
              </a:ext>
            </a:extLst>
          </p:cNvPr>
          <p:cNvPicPr>
            <a:picLocks noChangeAspect="1"/>
          </p:cNvPicPr>
          <p:nvPr/>
        </p:nvPicPr>
        <p:blipFill>
          <a:blip r:embed="rId4"/>
          <a:stretch>
            <a:fillRect/>
          </a:stretch>
        </p:blipFill>
        <p:spPr>
          <a:xfrm>
            <a:off x="7017729" y="1028700"/>
            <a:ext cx="3915321" cy="18576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74144" y="635000"/>
            <a:ext cx="16740505" cy="711200"/>
          </a:xfrm>
          <a:prstGeom prst="rect">
            <a:avLst/>
          </a:prstGeom>
        </p:spPr>
        <p:txBody>
          <a:bodyPr vert="horz" wrap="square" lIns="0" tIns="12700" rIns="0" bIns="0" rtlCol="0">
            <a:spAutoFit/>
          </a:bodyPr>
          <a:lstStyle/>
          <a:p>
            <a:pPr marL="12700">
              <a:lnSpc>
                <a:spcPct val="100000"/>
              </a:lnSpc>
              <a:spcBef>
                <a:spcPts val="100"/>
              </a:spcBef>
              <a:tabLst>
                <a:tab pos="8310880" algn="l"/>
                <a:tab pos="10977880" algn="l"/>
                <a:tab pos="12628880" algn="l"/>
              </a:tabLst>
            </a:pPr>
            <a:r>
              <a:rPr sz="4500" u="sng" dirty="0">
                <a:solidFill>
                  <a:srgbClr val="000000"/>
                </a:solidFill>
                <a:uFill>
                  <a:solidFill>
                    <a:srgbClr val="000000"/>
                  </a:solidFill>
                </a:uFill>
              </a:rPr>
              <a:t>Sınıflandırma</a:t>
            </a:r>
            <a:r>
              <a:rPr sz="4500" u="sng" spc="-170" dirty="0">
                <a:solidFill>
                  <a:srgbClr val="000000"/>
                </a:solidFill>
                <a:uFill>
                  <a:solidFill>
                    <a:srgbClr val="000000"/>
                  </a:solidFill>
                </a:uFill>
              </a:rPr>
              <a:t> </a:t>
            </a:r>
            <a:r>
              <a:rPr sz="4500" u="sng" spc="-10" dirty="0">
                <a:solidFill>
                  <a:srgbClr val="000000"/>
                </a:solidFill>
                <a:uFill>
                  <a:solidFill>
                    <a:srgbClr val="000000"/>
                  </a:solidFill>
                </a:uFill>
              </a:rPr>
              <a:t>A</a:t>
            </a:r>
            <a:r>
              <a:rPr sz="4500" u="none" spc="-10" dirty="0">
                <a:solidFill>
                  <a:srgbClr val="000000"/>
                </a:solidFill>
              </a:rPr>
              <a:t>lg</a:t>
            </a:r>
            <a:r>
              <a:rPr sz="4500" u="sng" spc="-10" dirty="0">
                <a:solidFill>
                  <a:srgbClr val="000000"/>
                </a:solidFill>
                <a:uFill>
                  <a:solidFill>
                    <a:srgbClr val="000000"/>
                  </a:solidFill>
                </a:uFill>
              </a:rPr>
              <a:t>oritmalarının</a:t>
            </a:r>
            <a:r>
              <a:rPr sz="4500" u="sng" dirty="0">
                <a:solidFill>
                  <a:srgbClr val="000000"/>
                </a:solidFill>
                <a:uFill>
                  <a:solidFill>
                    <a:srgbClr val="000000"/>
                  </a:solidFill>
                </a:uFill>
              </a:rPr>
              <a:t>	</a:t>
            </a:r>
            <a:r>
              <a:rPr sz="4500" u="sng" spc="-10" dirty="0">
                <a:solidFill>
                  <a:srgbClr val="000000"/>
                </a:solidFill>
                <a:uFill>
                  <a:solidFill>
                    <a:srgbClr val="000000"/>
                  </a:solidFill>
                </a:uFill>
              </a:rPr>
              <a:t>Do</a:t>
            </a:r>
            <a:r>
              <a:rPr sz="4500" u="none" spc="-10" dirty="0">
                <a:solidFill>
                  <a:srgbClr val="000000"/>
                </a:solidFill>
              </a:rPr>
              <a:t>ğ</a:t>
            </a:r>
            <a:r>
              <a:rPr sz="4500" u="sng" spc="-10" dirty="0">
                <a:solidFill>
                  <a:srgbClr val="000000"/>
                </a:solidFill>
                <a:uFill>
                  <a:solidFill>
                    <a:srgbClr val="000000"/>
                  </a:solidFill>
                </a:uFill>
              </a:rPr>
              <a:t>ruluk</a:t>
            </a:r>
            <a:r>
              <a:rPr sz="4500" u="sng" dirty="0">
                <a:solidFill>
                  <a:srgbClr val="000000"/>
                </a:solidFill>
                <a:uFill>
                  <a:solidFill>
                    <a:srgbClr val="000000"/>
                  </a:solidFill>
                </a:uFill>
              </a:rPr>
              <a:t>	</a:t>
            </a:r>
            <a:r>
              <a:rPr sz="4500" u="sng" spc="-10" dirty="0">
                <a:solidFill>
                  <a:srgbClr val="000000"/>
                </a:solidFill>
                <a:uFill>
                  <a:solidFill>
                    <a:srgbClr val="000000"/>
                  </a:solidFill>
                </a:uFill>
              </a:rPr>
              <a:t>Oranı</a:t>
            </a:r>
            <a:r>
              <a:rPr sz="4500" u="sng" dirty="0">
                <a:solidFill>
                  <a:srgbClr val="000000"/>
                </a:solidFill>
                <a:uFill>
                  <a:solidFill>
                    <a:srgbClr val="000000"/>
                  </a:solidFill>
                </a:uFill>
              </a:rPr>
              <a:t>	</a:t>
            </a:r>
            <a:r>
              <a:rPr sz="4500" u="sng" spc="-10" dirty="0">
                <a:solidFill>
                  <a:srgbClr val="000000"/>
                </a:solidFill>
                <a:uFill>
                  <a:solidFill>
                    <a:srgbClr val="000000"/>
                  </a:solidFill>
                </a:uFill>
              </a:rPr>
              <a:t>Kar</a:t>
            </a:r>
            <a:r>
              <a:rPr sz="4500" u="none" spc="-10" dirty="0">
                <a:solidFill>
                  <a:srgbClr val="000000"/>
                </a:solidFill>
              </a:rPr>
              <a:t>ş</a:t>
            </a:r>
            <a:r>
              <a:rPr sz="4500" u="sng" spc="-10" dirty="0">
                <a:solidFill>
                  <a:srgbClr val="000000"/>
                </a:solidFill>
                <a:uFill>
                  <a:solidFill>
                    <a:srgbClr val="000000"/>
                  </a:solidFill>
                </a:uFill>
              </a:rPr>
              <a:t>ıla</a:t>
            </a:r>
            <a:r>
              <a:rPr sz="4500" u="none" spc="-10" dirty="0">
                <a:solidFill>
                  <a:srgbClr val="000000"/>
                </a:solidFill>
              </a:rPr>
              <a:t>ş</a:t>
            </a:r>
            <a:r>
              <a:rPr sz="4500" u="sng" spc="-10" dirty="0">
                <a:solidFill>
                  <a:srgbClr val="000000"/>
                </a:solidFill>
                <a:uFill>
                  <a:solidFill>
                    <a:srgbClr val="000000"/>
                  </a:solidFill>
                </a:uFill>
              </a:rPr>
              <a:t>tırması</a:t>
            </a:r>
            <a:endParaRPr sz="4500"/>
          </a:p>
        </p:txBody>
      </p:sp>
      <p:pic>
        <p:nvPicPr>
          <p:cNvPr id="8" name="Resim 7">
            <a:extLst>
              <a:ext uri="{FF2B5EF4-FFF2-40B4-BE49-F238E27FC236}">
                <a16:creationId xmlns:a16="http://schemas.microsoft.com/office/drawing/2014/main" id="{9C11C0F8-D7F7-AFF5-C243-4A6FB886CDC8}"/>
              </a:ext>
            </a:extLst>
          </p:cNvPr>
          <p:cNvPicPr>
            <a:picLocks noChangeAspect="1"/>
          </p:cNvPicPr>
          <p:nvPr/>
        </p:nvPicPr>
        <p:blipFill>
          <a:blip r:embed="rId2"/>
          <a:stretch>
            <a:fillRect/>
          </a:stretch>
        </p:blipFill>
        <p:spPr>
          <a:xfrm>
            <a:off x="2971800" y="2400300"/>
            <a:ext cx="10830617" cy="603895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F46EA0E-9C1C-16FF-CC9D-EFFFAB8EC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800100"/>
            <a:ext cx="9067800" cy="6772154"/>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6A0F701A-311D-6940-6F3D-3064DFF1AC7E}"/>
              </a:ext>
            </a:extLst>
          </p:cNvPr>
          <p:cNvSpPr txBox="1"/>
          <p:nvPr/>
        </p:nvSpPr>
        <p:spPr>
          <a:xfrm>
            <a:off x="914400" y="7886701"/>
            <a:ext cx="17145000" cy="995401"/>
          </a:xfrm>
          <a:prstGeom prst="rect">
            <a:avLst/>
          </a:prstGeom>
          <a:noFill/>
        </p:spPr>
        <p:txBody>
          <a:bodyPr wrap="square" rtlCol="0">
            <a:spAutoFit/>
          </a:bodyPr>
          <a:lstStyle/>
          <a:p>
            <a:r>
              <a:rPr lang="tr-TR" dirty="0"/>
              <a:t>                 </a:t>
            </a:r>
          </a:p>
          <a:p>
            <a:pPr marL="12700" marR="3387725">
              <a:lnSpc>
                <a:spcPct val="113399"/>
              </a:lnSpc>
              <a:spcBef>
                <a:spcPts val="140"/>
              </a:spcBef>
            </a:pPr>
            <a:r>
              <a:rPr lang="tr-TR" sz="1800" b="1" spc="245" dirty="0">
                <a:solidFill>
                  <a:srgbClr val="00694B"/>
                </a:solidFill>
                <a:latin typeface="Cambria"/>
                <a:cs typeface="Cambria"/>
              </a:rPr>
              <a:t> PCA yöntemiyle boyut indirgeme uygulanmış ve CO seviyeleri renkli  olarak  görselleştirilmiştir</a:t>
            </a:r>
            <a:endParaRPr lang="tr-TR" dirty="0"/>
          </a:p>
          <a:p>
            <a:pPr marL="12700" marR="3387725">
              <a:lnSpc>
                <a:spcPct val="113399"/>
              </a:lnSpc>
              <a:spcBef>
                <a:spcPts val="140"/>
              </a:spcBef>
            </a:pPr>
            <a:endParaRPr lang="tr-TR" dirty="0"/>
          </a:p>
        </p:txBody>
      </p:sp>
    </p:spTree>
    <p:extLst>
      <p:ext uri="{BB962C8B-B14F-4D97-AF65-F5344CB8AC3E}">
        <p14:creationId xmlns:p14="http://schemas.microsoft.com/office/powerpoint/2010/main" val="87606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9507" y="-114300"/>
            <a:ext cx="10338636" cy="10317727"/>
            <a:chOff x="-51710" y="-31117"/>
            <a:chExt cx="10338636" cy="10317727"/>
          </a:xfrm>
        </p:grpSpPr>
        <p:sp>
          <p:nvSpPr>
            <p:cNvPr id="3" name="object 3"/>
            <p:cNvSpPr/>
            <p:nvPr/>
          </p:nvSpPr>
          <p:spPr>
            <a:xfrm>
              <a:off x="-82" y="-390"/>
              <a:ext cx="10287000" cy="10287000"/>
            </a:xfrm>
            <a:custGeom>
              <a:avLst/>
              <a:gdLst/>
              <a:ahLst/>
              <a:cxnLst/>
              <a:rect l="l" t="t" r="r" b="b"/>
              <a:pathLst>
                <a:path w="10287000" h="10287000">
                  <a:moveTo>
                    <a:pt x="0" y="10287000"/>
                  </a:moveTo>
                  <a:lnTo>
                    <a:pt x="0" y="0"/>
                  </a:lnTo>
                  <a:lnTo>
                    <a:pt x="10287000" y="0"/>
                  </a:lnTo>
                  <a:lnTo>
                    <a:pt x="10287000" y="10287000"/>
                  </a:lnTo>
                  <a:lnTo>
                    <a:pt x="0" y="10287000"/>
                  </a:lnTo>
                  <a:close/>
                </a:path>
              </a:pathLst>
            </a:custGeom>
            <a:solidFill>
              <a:srgbClr val="28D0A2"/>
            </a:solidFill>
          </p:spPr>
          <p:txBody>
            <a:bodyPr wrap="square" lIns="0" tIns="0" rIns="0" bIns="0" rtlCol="0"/>
            <a:lstStyle/>
            <a:p>
              <a:endParaRPr/>
            </a:p>
          </p:txBody>
        </p:sp>
        <p:pic>
          <p:nvPicPr>
            <p:cNvPr id="4" name="object 4"/>
            <p:cNvPicPr/>
            <p:nvPr/>
          </p:nvPicPr>
          <p:blipFill>
            <a:blip r:embed="rId2" cstate="print"/>
            <a:stretch>
              <a:fillRect/>
            </a:stretch>
          </p:blipFill>
          <p:spPr>
            <a:xfrm>
              <a:off x="-82" y="-391"/>
              <a:ext cx="10287008" cy="10287000"/>
            </a:xfrm>
            <a:prstGeom prst="rect">
              <a:avLst/>
            </a:prstGeom>
          </p:spPr>
        </p:pic>
        <p:sp>
          <p:nvSpPr>
            <p:cNvPr id="5" name="object 5"/>
            <p:cNvSpPr/>
            <p:nvPr/>
          </p:nvSpPr>
          <p:spPr>
            <a:xfrm>
              <a:off x="-51710" y="-31117"/>
              <a:ext cx="10287008" cy="10317726"/>
            </a:xfrm>
            <a:custGeom>
              <a:avLst/>
              <a:gdLst/>
              <a:ahLst/>
              <a:cxnLst/>
              <a:rect l="l" t="t" r="r" b="b"/>
              <a:pathLst>
                <a:path w="10287000" h="10287000">
                  <a:moveTo>
                    <a:pt x="10286987" y="0"/>
                  </a:moveTo>
                  <a:lnTo>
                    <a:pt x="0" y="0"/>
                  </a:lnTo>
                  <a:lnTo>
                    <a:pt x="0" y="10287000"/>
                  </a:lnTo>
                  <a:lnTo>
                    <a:pt x="10286987" y="10287000"/>
                  </a:lnTo>
                  <a:lnTo>
                    <a:pt x="10286987" y="0"/>
                  </a:lnTo>
                  <a:close/>
                </a:path>
              </a:pathLst>
            </a:custGeom>
            <a:solidFill>
              <a:srgbClr val="FFFFFF">
                <a:alpha val="29998"/>
              </a:srgbClr>
            </a:solidFill>
          </p:spPr>
          <p:txBody>
            <a:bodyPr wrap="square" lIns="0" tIns="0" rIns="0" bIns="0" rtlCol="0"/>
            <a:lstStyle/>
            <a:p>
              <a:endParaRPr dirty="0"/>
            </a:p>
          </p:txBody>
        </p:sp>
      </p:grpSp>
      <p:pic>
        <p:nvPicPr>
          <p:cNvPr id="6" name="object 6"/>
          <p:cNvPicPr/>
          <p:nvPr/>
        </p:nvPicPr>
        <p:blipFill>
          <a:blip r:embed="rId3" cstate="print"/>
          <a:stretch>
            <a:fillRect/>
          </a:stretch>
        </p:blipFill>
        <p:spPr>
          <a:xfrm>
            <a:off x="11867657" y="1383673"/>
            <a:ext cx="5496399" cy="7508645"/>
          </a:xfrm>
          <a:prstGeom prst="rect">
            <a:avLst/>
          </a:prstGeom>
        </p:spPr>
      </p:pic>
      <p:sp>
        <p:nvSpPr>
          <p:cNvPr id="7" name="object 7"/>
          <p:cNvSpPr txBox="1">
            <a:spLocks noGrp="1"/>
          </p:cNvSpPr>
          <p:nvPr>
            <p:ph type="title"/>
          </p:nvPr>
        </p:nvSpPr>
        <p:spPr>
          <a:prstGeom prst="rect">
            <a:avLst/>
          </a:prstGeom>
        </p:spPr>
        <p:txBody>
          <a:bodyPr vert="horz" wrap="square" lIns="0" tIns="168738" rIns="0" bIns="0" rtlCol="0">
            <a:spAutoFit/>
          </a:bodyPr>
          <a:lstStyle/>
          <a:p>
            <a:pPr marL="582295" marR="5080" indent="-570230">
              <a:lnSpc>
                <a:spcPct val="116599"/>
              </a:lnSpc>
              <a:spcBef>
                <a:spcPts val="95"/>
              </a:spcBef>
            </a:pPr>
            <a:r>
              <a:rPr dirty="0"/>
              <a:t>DİNLEDİĞİNİZ</a:t>
            </a:r>
            <a:r>
              <a:rPr spc="-60" dirty="0"/>
              <a:t> </a:t>
            </a:r>
            <a:r>
              <a:rPr spc="-20" dirty="0"/>
              <a:t>İÇİN </a:t>
            </a:r>
            <a:r>
              <a:rPr spc="-10" dirty="0"/>
              <a:t>TEŞEKKÜRLER!</a:t>
            </a:r>
          </a:p>
        </p:txBody>
      </p:sp>
      <p:sp>
        <p:nvSpPr>
          <p:cNvPr id="8" name="object 8"/>
          <p:cNvSpPr txBox="1"/>
          <p:nvPr/>
        </p:nvSpPr>
        <p:spPr>
          <a:xfrm>
            <a:off x="1219200" y="5790855"/>
            <a:ext cx="228255" cy="1859483"/>
          </a:xfrm>
          <a:prstGeom prst="rect">
            <a:avLst/>
          </a:prstGeom>
        </p:spPr>
        <p:txBody>
          <a:bodyPr vert="horz" wrap="square" lIns="0" tIns="165100" rIns="0" bIns="0" rtlCol="0">
            <a:spAutoFit/>
          </a:bodyPr>
          <a:lstStyle/>
          <a:p>
            <a:pPr marL="12700">
              <a:lnSpc>
                <a:spcPct val="100000"/>
              </a:lnSpc>
              <a:spcBef>
                <a:spcPts val="1300"/>
              </a:spcBef>
            </a:pPr>
            <a:r>
              <a:rPr sz="3000" spc="-50" dirty="0">
                <a:solidFill>
                  <a:srgbClr val="00694B"/>
                </a:solidFill>
                <a:latin typeface="Trebuchet MS"/>
                <a:cs typeface="Trebuchet MS"/>
              </a:rPr>
              <a:t>1</a:t>
            </a:r>
            <a:endParaRPr sz="3000" dirty="0">
              <a:latin typeface="Trebuchet MS"/>
              <a:cs typeface="Trebuchet MS"/>
            </a:endParaRPr>
          </a:p>
          <a:p>
            <a:pPr marL="12700">
              <a:lnSpc>
                <a:spcPct val="100000"/>
              </a:lnSpc>
              <a:spcBef>
                <a:spcPts val="1200"/>
              </a:spcBef>
            </a:pPr>
            <a:r>
              <a:rPr sz="3000" spc="-50" dirty="0">
                <a:solidFill>
                  <a:srgbClr val="00694B"/>
                </a:solidFill>
                <a:latin typeface="Trebuchet MS"/>
                <a:cs typeface="Trebuchet MS"/>
              </a:rPr>
              <a:t>2</a:t>
            </a:r>
            <a:endParaRPr sz="3000" dirty="0">
              <a:latin typeface="Trebuchet MS"/>
              <a:cs typeface="Trebuchet MS"/>
            </a:endParaRPr>
          </a:p>
          <a:p>
            <a:pPr marL="12700">
              <a:lnSpc>
                <a:spcPct val="100000"/>
              </a:lnSpc>
              <a:spcBef>
                <a:spcPts val="1200"/>
              </a:spcBef>
            </a:pPr>
            <a:r>
              <a:rPr sz="3000" spc="-50" dirty="0">
                <a:solidFill>
                  <a:srgbClr val="00694B"/>
                </a:solidFill>
                <a:latin typeface="Trebuchet MS"/>
                <a:cs typeface="Trebuchet MS"/>
              </a:rPr>
              <a:t>3</a:t>
            </a:r>
            <a:endParaRPr sz="3000" dirty="0">
              <a:latin typeface="Trebuchet MS"/>
              <a:cs typeface="Trebuchet MS"/>
            </a:endParaRPr>
          </a:p>
        </p:txBody>
      </p:sp>
      <p:sp>
        <p:nvSpPr>
          <p:cNvPr id="9" name="Metin kutusu 8">
            <a:extLst>
              <a:ext uri="{FF2B5EF4-FFF2-40B4-BE49-F238E27FC236}">
                <a16:creationId xmlns:a16="http://schemas.microsoft.com/office/drawing/2014/main" id="{6C54DA47-A0F2-C534-567C-E93EEA20847A}"/>
              </a:ext>
            </a:extLst>
          </p:cNvPr>
          <p:cNvSpPr txBox="1"/>
          <p:nvPr/>
        </p:nvSpPr>
        <p:spPr>
          <a:xfrm>
            <a:off x="1447472" y="5964217"/>
            <a:ext cx="2600961" cy="523220"/>
          </a:xfrm>
          <a:prstGeom prst="rect">
            <a:avLst/>
          </a:prstGeom>
          <a:noFill/>
        </p:spPr>
        <p:txBody>
          <a:bodyPr wrap="square" rtlCol="0">
            <a:spAutoFit/>
          </a:bodyPr>
          <a:lstStyle/>
          <a:p>
            <a:r>
              <a:rPr lang="tr-TR" sz="2800" dirty="0"/>
              <a:t>Deniz ŞENOL</a:t>
            </a:r>
          </a:p>
        </p:txBody>
      </p:sp>
      <p:sp>
        <p:nvSpPr>
          <p:cNvPr id="11" name="Metin kutusu 10">
            <a:extLst>
              <a:ext uri="{FF2B5EF4-FFF2-40B4-BE49-F238E27FC236}">
                <a16:creationId xmlns:a16="http://schemas.microsoft.com/office/drawing/2014/main" id="{116E6696-E3C7-0788-48C1-2E730901256F}"/>
              </a:ext>
            </a:extLst>
          </p:cNvPr>
          <p:cNvSpPr txBox="1"/>
          <p:nvPr/>
        </p:nvSpPr>
        <p:spPr>
          <a:xfrm>
            <a:off x="1418976" y="6524908"/>
            <a:ext cx="3628432" cy="523220"/>
          </a:xfrm>
          <a:prstGeom prst="rect">
            <a:avLst/>
          </a:prstGeom>
          <a:noFill/>
        </p:spPr>
        <p:txBody>
          <a:bodyPr wrap="square" rtlCol="0">
            <a:spAutoFit/>
          </a:bodyPr>
          <a:lstStyle/>
          <a:p>
            <a:r>
              <a:rPr lang="tr-TR" sz="2800" dirty="0"/>
              <a:t>Kerem ÇİMENTEPE</a:t>
            </a:r>
          </a:p>
        </p:txBody>
      </p:sp>
      <p:sp>
        <p:nvSpPr>
          <p:cNvPr id="12" name="Metin kutusu 11">
            <a:extLst>
              <a:ext uri="{FF2B5EF4-FFF2-40B4-BE49-F238E27FC236}">
                <a16:creationId xmlns:a16="http://schemas.microsoft.com/office/drawing/2014/main" id="{B771898E-1140-8065-A5A8-148A06446F62}"/>
              </a:ext>
            </a:extLst>
          </p:cNvPr>
          <p:cNvSpPr txBox="1"/>
          <p:nvPr/>
        </p:nvSpPr>
        <p:spPr>
          <a:xfrm>
            <a:off x="1447464" y="7122469"/>
            <a:ext cx="3352800" cy="523220"/>
          </a:xfrm>
          <a:prstGeom prst="rect">
            <a:avLst/>
          </a:prstGeom>
          <a:noFill/>
        </p:spPr>
        <p:txBody>
          <a:bodyPr wrap="square" rtlCol="0">
            <a:spAutoFit/>
          </a:bodyPr>
          <a:lstStyle/>
          <a:p>
            <a:r>
              <a:rPr lang="tr-TR" sz="2800" dirty="0"/>
              <a:t>Samet</a:t>
            </a:r>
            <a:r>
              <a:rPr lang="tr-TR" dirty="0"/>
              <a:t> </a:t>
            </a:r>
            <a:r>
              <a:rPr lang="tr-TR" sz="2800" dirty="0"/>
              <a:t>KARACA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8DED0"/>
          </a:solidFill>
        </p:spPr>
        <p:txBody>
          <a:bodyPr wrap="square" lIns="0" tIns="0" rIns="0" bIns="0" rtlCol="0"/>
          <a:lstStyle/>
          <a:p>
            <a:endParaRPr/>
          </a:p>
        </p:txBody>
      </p:sp>
      <p:pic>
        <p:nvPicPr>
          <p:cNvPr id="3" name="object 3"/>
          <p:cNvPicPr/>
          <p:nvPr/>
        </p:nvPicPr>
        <p:blipFill>
          <a:blip r:embed="rId2" cstate="print"/>
          <a:stretch>
            <a:fillRect/>
          </a:stretch>
        </p:blipFill>
        <p:spPr>
          <a:xfrm>
            <a:off x="11432916" y="5029606"/>
            <a:ext cx="4093161" cy="4223433"/>
          </a:xfrm>
          <a:prstGeom prst="rect">
            <a:avLst/>
          </a:prstGeom>
        </p:spPr>
      </p:pic>
      <p:pic>
        <p:nvPicPr>
          <p:cNvPr id="4" name="object 4"/>
          <p:cNvPicPr/>
          <p:nvPr/>
        </p:nvPicPr>
        <p:blipFill>
          <a:blip r:embed="rId3" cstate="print"/>
          <a:stretch>
            <a:fillRect/>
          </a:stretch>
        </p:blipFill>
        <p:spPr>
          <a:xfrm>
            <a:off x="9709364" y="1692876"/>
            <a:ext cx="7553324" cy="2657474"/>
          </a:xfrm>
          <a:prstGeom prst="rect">
            <a:avLst/>
          </a:prstGeom>
        </p:spPr>
      </p:pic>
      <p:sp>
        <p:nvSpPr>
          <p:cNvPr id="5" name="object 5"/>
          <p:cNvSpPr txBox="1">
            <a:spLocks noGrp="1"/>
          </p:cNvSpPr>
          <p:nvPr>
            <p:ph type="title"/>
          </p:nvPr>
        </p:nvSpPr>
        <p:spPr>
          <a:xfrm>
            <a:off x="1061603" y="977562"/>
            <a:ext cx="7015597" cy="1558119"/>
          </a:xfrm>
          <a:prstGeom prst="rect">
            <a:avLst/>
          </a:prstGeom>
        </p:spPr>
        <p:txBody>
          <a:bodyPr vert="horz" wrap="square" lIns="0" tIns="11430" rIns="0" bIns="0" rtlCol="0">
            <a:spAutoFit/>
          </a:bodyPr>
          <a:lstStyle/>
          <a:p>
            <a:pPr marL="12700">
              <a:lnSpc>
                <a:spcPct val="100000"/>
              </a:lnSpc>
              <a:spcBef>
                <a:spcPts val="90"/>
              </a:spcBef>
            </a:pPr>
            <a:r>
              <a:rPr lang="tr-TR" sz="10050" b="0" spc="-175" dirty="0">
                <a:latin typeface="Trebuchet MS"/>
                <a:cs typeface="Trebuchet MS"/>
              </a:rPr>
              <a:t>Proje</a:t>
            </a:r>
            <a:r>
              <a:rPr sz="10050" b="0" spc="-1415" dirty="0">
                <a:latin typeface="Trebuchet MS"/>
                <a:cs typeface="Trebuchet MS"/>
              </a:rPr>
              <a:t> </a:t>
            </a:r>
            <a:r>
              <a:rPr sz="10050" b="0" spc="-335" dirty="0">
                <a:latin typeface="Trebuchet MS"/>
                <a:cs typeface="Trebuchet MS"/>
              </a:rPr>
              <a:t>Ta</a:t>
            </a:r>
            <a:r>
              <a:rPr sz="10050" b="0" spc="-325" dirty="0">
                <a:latin typeface="Trebuchet MS"/>
                <a:cs typeface="Trebuchet MS"/>
              </a:rPr>
              <a:t>n</a:t>
            </a:r>
            <a:r>
              <a:rPr sz="10050" b="0" spc="-475" dirty="0">
                <a:latin typeface="Trebuchet MS"/>
                <a:cs typeface="Trebuchet MS"/>
              </a:rPr>
              <a:t>ı</a:t>
            </a:r>
            <a:r>
              <a:rPr sz="10050" b="0" spc="-310" dirty="0">
                <a:latin typeface="Trebuchet MS"/>
                <a:cs typeface="Trebuchet MS"/>
              </a:rPr>
              <a:t>m</a:t>
            </a:r>
            <a:r>
              <a:rPr sz="10050" b="0" spc="110" dirty="0">
                <a:latin typeface="Trebuchet MS"/>
                <a:cs typeface="Trebuchet MS"/>
              </a:rPr>
              <a:t>ı</a:t>
            </a:r>
            <a:endParaRPr sz="10050" dirty="0">
              <a:latin typeface="Trebuchet MS"/>
              <a:cs typeface="Trebuchet MS"/>
            </a:endParaRPr>
          </a:p>
        </p:txBody>
      </p:sp>
      <p:sp>
        <p:nvSpPr>
          <p:cNvPr id="6" name="object 6"/>
          <p:cNvSpPr txBox="1"/>
          <p:nvPr/>
        </p:nvSpPr>
        <p:spPr>
          <a:xfrm>
            <a:off x="1058335" y="3441503"/>
            <a:ext cx="7592695" cy="4321175"/>
          </a:xfrm>
          <a:prstGeom prst="rect">
            <a:avLst/>
          </a:prstGeom>
        </p:spPr>
        <p:txBody>
          <a:bodyPr vert="horz" wrap="square" lIns="0" tIns="12700" rIns="0" bIns="0" rtlCol="0">
            <a:spAutoFit/>
          </a:bodyPr>
          <a:lstStyle/>
          <a:p>
            <a:pPr marL="12700" marR="5080">
              <a:lnSpc>
                <a:spcPct val="116500"/>
              </a:lnSpc>
              <a:spcBef>
                <a:spcPts val="100"/>
              </a:spcBef>
            </a:pPr>
            <a:r>
              <a:rPr sz="2200" b="1" spc="100" dirty="0">
                <a:solidFill>
                  <a:srgbClr val="00694B"/>
                </a:solidFill>
                <a:latin typeface="Trebuchet MS"/>
                <a:cs typeface="Trebuchet MS"/>
              </a:rPr>
              <a:t>Bu</a:t>
            </a:r>
            <a:r>
              <a:rPr sz="2200" b="1" spc="-110" dirty="0">
                <a:solidFill>
                  <a:srgbClr val="00694B"/>
                </a:solidFill>
                <a:latin typeface="Trebuchet MS"/>
                <a:cs typeface="Trebuchet MS"/>
              </a:rPr>
              <a:t> </a:t>
            </a:r>
            <a:r>
              <a:rPr sz="2200" b="1" spc="-100" dirty="0">
                <a:solidFill>
                  <a:srgbClr val="00694B"/>
                </a:solidFill>
                <a:latin typeface="Trebuchet MS"/>
                <a:cs typeface="Trebuchet MS"/>
              </a:rPr>
              <a:t>proje,</a:t>
            </a:r>
            <a:r>
              <a:rPr sz="2200" b="1" spc="-105" dirty="0">
                <a:solidFill>
                  <a:srgbClr val="00694B"/>
                </a:solidFill>
                <a:latin typeface="Trebuchet MS"/>
                <a:cs typeface="Trebuchet MS"/>
              </a:rPr>
              <a:t> </a:t>
            </a:r>
            <a:r>
              <a:rPr sz="2200" b="1" spc="-20" dirty="0">
                <a:solidFill>
                  <a:srgbClr val="00694B"/>
                </a:solidFill>
                <a:latin typeface="Trebuchet MS"/>
                <a:cs typeface="Trebuchet MS"/>
              </a:rPr>
              <a:t>yalnız</a:t>
            </a:r>
            <a:r>
              <a:rPr sz="2200" b="1" spc="-105" dirty="0">
                <a:solidFill>
                  <a:srgbClr val="00694B"/>
                </a:solidFill>
                <a:latin typeface="Trebuchet MS"/>
                <a:cs typeface="Trebuchet MS"/>
              </a:rPr>
              <a:t> </a:t>
            </a:r>
            <a:r>
              <a:rPr sz="2200" b="1" spc="45" dirty="0">
                <a:solidFill>
                  <a:srgbClr val="00694B"/>
                </a:solidFill>
                <a:latin typeface="Trebuchet MS"/>
                <a:cs typeface="Trebuchet MS"/>
              </a:rPr>
              <a:t>yaşayan</a:t>
            </a:r>
            <a:r>
              <a:rPr sz="2200" b="1" spc="-105" dirty="0">
                <a:solidFill>
                  <a:srgbClr val="00694B"/>
                </a:solidFill>
                <a:latin typeface="Trebuchet MS"/>
                <a:cs typeface="Trebuchet MS"/>
              </a:rPr>
              <a:t> </a:t>
            </a:r>
            <a:r>
              <a:rPr sz="2200" b="1" dirty="0">
                <a:solidFill>
                  <a:srgbClr val="00694B"/>
                </a:solidFill>
                <a:latin typeface="Trebuchet MS"/>
                <a:cs typeface="Trebuchet MS"/>
              </a:rPr>
              <a:t>yaşlı</a:t>
            </a:r>
            <a:r>
              <a:rPr sz="2200" b="1" spc="-105" dirty="0">
                <a:solidFill>
                  <a:srgbClr val="00694B"/>
                </a:solidFill>
                <a:latin typeface="Trebuchet MS"/>
                <a:cs typeface="Trebuchet MS"/>
              </a:rPr>
              <a:t> </a:t>
            </a:r>
            <a:r>
              <a:rPr sz="2200" b="1" spc="-55" dirty="0">
                <a:solidFill>
                  <a:srgbClr val="00694B"/>
                </a:solidFill>
                <a:latin typeface="Trebuchet MS"/>
                <a:cs typeface="Trebuchet MS"/>
              </a:rPr>
              <a:t>bir</a:t>
            </a:r>
            <a:r>
              <a:rPr sz="2200" b="1" spc="-105" dirty="0">
                <a:solidFill>
                  <a:srgbClr val="00694B"/>
                </a:solidFill>
                <a:latin typeface="Trebuchet MS"/>
                <a:cs typeface="Trebuchet MS"/>
              </a:rPr>
              <a:t> </a:t>
            </a:r>
            <a:r>
              <a:rPr sz="2200" b="1" spc="-40" dirty="0">
                <a:solidFill>
                  <a:srgbClr val="00694B"/>
                </a:solidFill>
                <a:latin typeface="Trebuchet MS"/>
                <a:cs typeface="Trebuchet MS"/>
              </a:rPr>
              <a:t>kişinin</a:t>
            </a:r>
            <a:r>
              <a:rPr sz="2200" b="1" spc="-110" dirty="0">
                <a:solidFill>
                  <a:srgbClr val="00694B"/>
                </a:solidFill>
                <a:latin typeface="Trebuchet MS"/>
                <a:cs typeface="Trebuchet MS"/>
              </a:rPr>
              <a:t> </a:t>
            </a:r>
            <a:r>
              <a:rPr sz="2200" b="1" dirty="0">
                <a:solidFill>
                  <a:srgbClr val="00694B"/>
                </a:solidFill>
                <a:latin typeface="Trebuchet MS"/>
                <a:cs typeface="Trebuchet MS"/>
              </a:rPr>
              <a:t>evine</a:t>
            </a:r>
            <a:r>
              <a:rPr sz="2200" b="1" spc="-105" dirty="0">
                <a:solidFill>
                  <a:srgbClr val="00694B"/>
                </a:solidFill>
                <a:latin typeface="Trebuchet MS"/>
                <a:cs typeface="Trebuchet MS"/>
              </a:rPr>
              <a:t> </a:t>
            </a:r>
            <a:r>
              <a:rPr sz="2200" b="1" spc="-10" dirty="0">
                <a:solidFill>
                  <a:srgbClr val="00694B"/>
                </a:solidFill>
                <a:latin typeface="Trebuchet MS"/>
                <a:cs typeface="Trebuchet MS"/>
              </a:rPr>
              <a:t>yerleştirilen </a:t>
            </a:r>
            <a:r>
              <a:rPr sz="2200" b="1" spc="80" dirty="0">
                <a:solidFill>
                  <a:srgbClr val="00694B"/>
                </a:solidFill>
                <a:latin typeface="Trebuchet MS"/>
                <a:cs typeface="Trebuchet MS"/>
              </a:rPr>
              <a:t>gaz</a:t>
            </a:r>
            <a:r>
              <a:rPr sz="2200" b="1" spc="-60" dirty="0">
                <a:solidFill>
                  <a:srgbClr val="00694B"/>
                </a:solidFill>
                <a:latin typeface="Trebuchet MS"/>
                <a:cs typeface="Trebuchet MS"/>
              </a:rPr>
              <a:t> </a:t>
            </a:r>
            <a:r>
              <a:rPr sz="2200" b="1" dirty="0">
                <a:solidFill>
                  <a:srgbClr val="00694B"/>
                </a:solidFill>
                <a:latin typeface="Trebuchet MS"/>
                <a:cs typeface="Trebuchet MS"/>
              </a:rPr>
              <a:t>sensörleri</a:t>
            </a:r>
            <a:r>
              <a:rPr sz="2200" b="1" spc="-50" dirty="0">
                <a:solidFill>
                  <a:srgbClr val="00694B"/>
                </a:solidFill>
                <a:latin typeface="Trebuchet MS"/>
                <a:cs typeface="Trebuchet MS"/>
              </a:rPr>
              <a:t> </a:t>
            </a:r>
            <a:r>
              <a:rPr sz="2200" b="1" spc="-30" dirty="0">
                <a:solidFill>
                  <a:srgbClr val="00694B"/>
                </a:solidFill>
                <a:latin typeface="Trebuchet MS"/>
                <a:cs typeface="Trebuchet MS"/>
              </a:rPr>
              <a:t>ile</a:t>
            </a:r>
            <a:r>
              <a:rPr sz="2200" b="1" spc="-50" dirty="0">
                <a:solidFill>
                  <a:srgbClr val="00694B"/>
                </a:solidFill>
                <a:latin typeface="Trebuchet MS"/>
                <a:cs typeface="Trebuchet MS"/>
              </a:rPr>
              <a:t> </a:t>
            </a:r>
            <a:r>
              <a:rPr sz="2200" b="1" dirty="0">
                <a:solidFill>
                  <a:srgbClr val="00694B"/>
                </a:solidFill>
                <a:latin typeface="Trebuchet MS"/>
                <a:cs typeface="Trebuchet MS"/>
              </a:rPr>
              <a:t>toplanan</a:t>
            </a:r>
            <a:r>
              <a:rPr sz="2200" b="1" spc="-45" dirty="0">
                <a:solidFill>
                  <a:srgbClr val="00694B"/>
                </a:solidFill>
                <a:latin typeface="Trebuchet MS"/>
                <a:cs typeface="Trebuchet MS"/>
              </a:rPr>
              <a:t> </a:t>
            </a:r>
            <a:r>
              <a:rPr sz="2200" b="1" spc="-20" dirty="0">
                <a:solidFill>
                  <a:srgbClr val="00694B"/>
                </a:solidFill>
                <a:latin typeface="Trebuchet MS"/>
                <a:cs typeface="Trebuchet MS"/>
              </a:rPr>
              <a:t>verilerden</a:t>
            </a:r>
            <a:r>
              <a:rPr sz="2200" b="1" spc="-50" dirty="0">
                <a:solidFill>
                  <a:srgbClr val="00694B"/>
                </a:solidFill>
                <a:latin typeface="Trebuchet MS"/>
                <a:cs typeface="Trebuchet MS"/>
              </a:rPr>
              <a:t> </a:t>
            </a:r>
            <a:r>
              <a:rPr sz="2200" b="1" spc="-55" dirty="0">
                <a:solidFill>
                  <a:srgbClr val="00694B"/>
                </a:solidFill>
                <a:latin typeface="Trebuchet MS"/>
                <a:cs typeface="Trebuchet MS"/>
              </a:rPr>
              <a:t>bir</a:t>
            </a:r>
            <a:r>
              <a:rPr sz="2200" b="1" spc="-50" dirty="0">
                <a:solidFill>
                  <a:srgbClr val="00694B"/>
                </a:solidFill>
                <a:latin typeface="Trebuchet MS"/>
                <a:cs typeface="Trebuchet MS"/>
              </a:rPr>
              <a:t> </a:t>
            </a:r>
            <a:r>
              <a:rPr sz="2200" b="1" dirty="0">
                <a:solidFill>
                  <a:srgbClr val="00694B"/>
                </a:solidFill>
                <a:latin typeface="Trebuchet MS"/>
                <a:cs typeface="Trebuchet MS"/>
              </a:rPr>
              <a:t>güvenlik</a:t>
            </a:r>
            <a:r>
              <a:rPr sz="2200" b="1" spc="-45" dirty="0">
                <a:solidFill>
                  <a:srgbClr val="00694B"/>
                </a:solidFill>
                <a:latin typeface="Trebuchet MS"/>
                <a:cs typeface="Trebuchet MS"/>
              </a:rPr>
              <a:t> </a:t>
            </a:r>
            <a:r>
              <a:rPr sz="2200" b="1" spc="-10" dirty="0">
                <a:solidFill>
                  <a:srgbClr val="00694B"/>
                </a:solidFill>
                <a:latin typeface="Trebuchet MS"/>
                <a:cs typeface="Trebuchet MS"/>
              </a:rPr>
              <a:t>izleme </a:t>
            </a:r>
            <a:r>
              <a:rPr sz="2200" b="1" dirty="0">
                <a:solidFill>
                  <a:srgbClr val="00694B"/>
                </a:solidFill>
                <a:latin typeface="Trebuchet MS"/>
                <a:cs typeface="Trebuchet MS"/>
              </a:rPr>
              <a:t>sistemi</a:t>
            </a:r>
            <a:r>
              <a:rPr sz="2200" b="1" spc="-15" dirty="0">
                <a:solidFill>
                  <a:srgbClr val="00694B"/>
                </a:solidFill>
                <a:latin typeface="Trebuchet MS"/>
                <a:cs typeface="Trebuchet MS"/>
              </a:rPr>
              <a:t> </a:t>
            </a:r>
            <a:r>
              <a:rPr sz="2200" b="1" dirty="0">
                <a:solidFill>
                  <a:srgbClr val="00694B"/>
                </a:solidFill>
                <a:latin typeface="Trebuchet MS"/>
                <a:cs typeface="Trebuchet MS"/>
              </a:rPr>
              <a:t>oluşturmayı</a:t>
            </a:r>
            <a:r>
              <a:rPr sz="2200" b="1" spc="-15" dirty="0">
                <a:solidFill>
                  <a:srgbClr val="00694B"/>
                </a:solidFill>
                <a:latin typeface="Trebuchet MS"/>
                <a:cs typeface="Trebuchet MS"/>
              </a:rPr>
              <a:t> </a:t>
            </a:r>
            <a:r>
              <a:rPr sz="2200" b="1" spc="-10" dirty="0">
                <a:solidFill>
                  <a:srgbClr val="00694B"/>
                </a:solidFill>
                <a:latin typeface="Trebuchet MS"/>
                <a:cs typeface="Trebuchet MS"/>
              </a:rPr>
              <a:t>amaçlamaktadır.</a:t>
            </a:r>
            <a:endParaRPr sz="2200" dirty="0">
              <a:latin typeface="Trebuchet MS"/>
              <a:cs typeface="Trebuchet MS"/>
            </a:endParaRPr>
          </a:p>
          <a:p>
            <a:pPr marL="12700" marR="423545" indent="68580">
              <a:lnSpc>
                <a:spcPct val="116500"/>
              </a:lnSpc>
            </a:pPr>
            <a:r>
              <a:rPr sz="2200" b="1" dirty="0">
                <a:solidFill>
                  <a:srgbClr val="00694B"/>
                </a:solidFill>
                <a:latin typeface="Trebuchet MS"/>
                <a:cs typeface="Trebuchet MS"/>
              </a:rPr>
              <a:t>Gaz</a:t>
            </a:r>
            <a:r>
              <a:rPr sz="2200" b="1" spc="-100" dirty="0">
                <a:solidFill>
                  <a:srgbClr val="00694B"/>
                </a:solidFill>
                <a:latin typeface="Trebuchet MS"/>
                <a:cs typeface="Trebuchet MS"/>
              </a:rPr>
              <a:t> </a:t>
            </a:r>
            <a:r>
              <a:rPr sz="2200" b="1" dirty="0">
                <a:solidFill>
                  <a:srgbClr val="00694B"/>
                </a:solidFill>
                <a:latin typeface="Trebuchet MS"/>
                <a:cs typeface="Trebuchet MS"/>
              </a:rPr>
              <a:t>sensörleri</a:t>
            </a:r>
            <a:r>
              <a:rPr sz="2200" b="1" spc="-100" dirty="0">
                <a:solidFill>
                  <a:srgbClr val="00694B"/>
                </a:solidFill>
                <a:latin typeface="Trebuchet MS"/>
                <a:cs typeface="Trebuchet MS"/>
              </a:rPr>
              <a:t> </a:t>
            </a:r>
            <a:r>
              <a:rPr sz="2200" b="1" spc="-40" dirty="0">
                <a:solidFill>
                  <a:srgbClr val="00694B"/>
                </a:solidFill>
                <a:latin typeface="Trebuchet MS"/>
                <a:cs typeface="Trebuchet MS"/>
              </a:rPr>
              <a:t>kişinin</a:t>
            </a:r>
            <a:r>
              <a:rPr sz="2200" b="1" spc="-95" dirty="0">
                <a:solidFill>
                  <a:srgbClr val="00694B"/>
                </a:solidFill>
                <a:latin typeface="Trebuchet MS"/>
                <a:cs typeface="Trebuchet MS"/>
              </a:rPr>
              <a:t> </a:t>
            </a:r>
            <a:r>
              <a:rPr sz="2200" b="1" spc="-35" dirty="0">
                <a:solidFill>
                  <a:srgbClr val="00694B"/>
                </a:solidFill>
                <a:latin typeface="Trebuchet MS"/>
                <a:cs typeface="Trebuchet MS"/>
              </a:rPr>
              <a:t>hareketlerini</a:t>
            </a:r>
            <a:r>
              <a:rPr sz="2200" b="1" spc="-100" dirty="0">
                <a:solidFill>
                  <a:srgbClr val="00694B"/>
                </a:solidFill>
                <a:latin typeface="Trebuchet MS"/>
                <a:cs typeface="Trebuchet MS"/>
              </a:rPr>
              <a:t> </a:t>
            </a:r>
            <a:r>
              <a:rPr sz="2200" b="1" spc="60" dirty="0">
                <a:solidFill>
                  <a:srgbClr val="00694B"/>
                </a:solidFill>
                <a:latin typeface="Trebuchet MS"/>
                <a:cs typeface="Trebuchet MS"/>
              </a:rPr>
              <a:t>engellemeden</a:t>
            </a:r>
            <a:r>
              <a:rPr sz="2200" b="1" spc="-95" dirty="0">
                <a:solidFill>
                  <a:srgbClr val="00694B"/>
                </a:solidFill>
                <a:latin typeface="Trebuchet MS"/>
                <a:cs typeface="Trebuchet MS"/>
              </a:rPr>
              <a:t> </a:t>
            </a:r>
            <a:r>
              <a:rPr sz="2200" b="1" spc="-20" dirty="0">
                <a:solidFill>
                  <a:srgbClr val="00694B"/>
                </a:solidFill>
                <a:latin typeface="Trebuchet MS"/>
                <a:cs typeface="Trebuchet MS"/>
              </a:rPr>
              <a:t>veri </a:t>
            </a:r>
            <a:r>
              <a:rPr sz="2200" b="1" dirty="0">
                <a:solidFill>
                  <a:srgbClr val="00694B"/>
                </a:solidFill>
                <a:latin typeface="Trebuchet MS"/>
                <a:cs typeface="Trebuchet MS"/>
              </a:rPr>
              <a:t>toplar</a:t>
            </a:r>
            <a:r>
              <a:rPr sz="2200" b="1" spc="-110" dirty="0">
                <a:solidFill>
                  <a:srgbClr val="00694B"/>
                </a:solidFill>
                <a:latin typeface="Trebuchet MS"/>
                <a:cs typeface="Trebuchet MS"/>
              </a:rPr>
              <a:t> </a:t>
            </a:r>
            <a:r>
              <a:rPr sz="2200" b="1" dirty="0">
                <a:solidFill>
                  <a:srgbClr val="00694B"/>
                </a:solidFill>
                <a:latin typeface="Trebuchet MS"/>
                <a:cs typeface="Trebuchet MS"/>
              </a:rPr>
              <a:t>ve</a:t>
            </a:r>
            <a:r>
              <a:rPr sz="2200" b="1" spc="-105" dirty="0">
                <a:solidFill>
                  <a:srgbClr val="00694B"/>
                </a:solidFill>
                <a:latin typeface="Trebuchet MS"/>
                <a:cs typeface="Trebuchet MS"/>
              </a:rPr>
              <a:t> </a:t>
            </a:r>
            <a:r>
              <a:rPr sz="2200" b="1" spc="-40" dirty="0">
                <a:solidFill>
                  <a:srgbClr val="00694B"/>
                </a:solidFill>
                <a:latin typeface="Trebuchet MS"/>
                <a:cs typeface="Trebuchet MS"/>
              </a:rPr>
              <a:t>kişinin</a:t>
            </a:r>
            <a:r>
              <a:rPr sz="2200" b="1" spc="-105" dirty="0">
                <a:solidFill>
                  <a:srgbClr val="00694B"/>
                </a:solidFill>
                <a:latin typeface="Trebuchet MS"/>
                <a:cs typeface="Trebuchet MS"/>
              </a:rPr>
              <a:t> </a:t>
            </a:r>
            <a:r>
              <a:rPr sz="2200" b="1" spc="-10" dirty="0">
                <a:solidFill>
                  <a:srgbClr val="00694B"/>
                </a:solidFill>
                <a:latin typeface="Trebuchet MS"/>
                <a:cs typeface="Trebuchet MS"/>
              </a:rPr>
              <a:t>mahremiyetini</a:t>
            </a:r>
            <a:r>
              <a:rPr sz="2200" b="1" spc="-105" dirty="0">
                <a:solidFill>
                  <a:srgbClr val="00694B"/>
                </a:solidFill>
                <a:latin typeface="Trebuchet MS"/>
                <a:cs typeface="Trebuchet MS"/>
              </a:rPr>
              <a:t> </a:t>
            </a:r>
            <a:r>
              <a:rPr sz="2200" b="1" spc="-10" dirty="0">
                <a:solidFill>
                  <a:srgbClr val="00694B"/>
                </a:solidFill>
                <a:latin typeface="Trebuchet MS"/>
                <a:cs typeface="Trebuchet MS"/>
              </a:rPr>
              <a:t>bozmaz.</a:t>
            </a:r>
            <a:endParaRPr sz="2200" dirty="0">
              <a:latin typeface="Trebuchet MS"/>
              <a:cs typeface="Trebuchet MS"/>
            </a:endParaRPr>
          </a:p>
          <a:p>
            <a:pPr marL="12700" marR="238125" indent="68580">
              <a:lnSpc>
                <a:spcPct val="116500"/>
              </a:lnSpc>
            </a:pPr>
            <a:r>
              <a:rPr sz="2200" b="1" dirty="0">
                <a:solidFill>
                  <a:srgbClr val="00694B"/>
                </a:solidFill>
                <a:latin typeface="Trebuchet MS"/>
                <a:cs typeface="Trebuchet MS"/>
              </a:rPr>
              <a:t>Gaz</a:t>
            </a:r>
            <a:r>
              <a:rPr sz="2200" b="1" spc="-75" dirty="0">
                <a:solidFill>
                  <a:srgbClr val="00694B"/>
                </a:solidFill>
                <a:latin typeface="Trebuchet MS"/>
                <a:cs typeface="Trebuchet MS"/>
              </a:rPr>
              <a:t> </a:t>
            </a:r>
            <a:r>
              <a:rPr sz="2200" b="1" spc="-85" dirty="0">
                <a:solidFill>
                  <a:srgbClr val="00694B"/>
                </a:solidFill>
                <a:latin typeface="Trebuchet MS"/>
                <a:cs typeface="Trebuchet MS"/>
              </a:rPr>
              <a:t>verileri,</a:t>
            </a:r>
            <a:r>
              <a:rPr sz="2200" b="1" spc="-75" dirty="0">
                <a:solidFill>
                  <a:srgbClr val="00694B"/>
                </a:solidFill>
                <a:latin typeface="Trebuchet MS"/>
                <a:cs typeface="Trebuchet MS"/>
              </a:rPr>
              <a:t> </a:t>
            </a:r>
            <a:r>
              <a:rPr sz="2200" b="1" spc="-10" dirty="0">
                <a:solidFill>
                  <a:srgbClr val="00694B"/>
                </a:solidFill>
                <a:latin typeface="Trebuchet MS"/>
                <a:cs typeface="Trebuchet MS"/>
              </a:rPr>
              <a:t>hareket</a:t>
            </a:r>
            <a:r>
              <a:rPr sz="2200" b="1" spc="-75" dirty="0">
                <a:solidFill>
                  <a:srgbClr val="00694B"/>
                </a:solidFill>
                <a:latin typeface="Trebuchet MS"/>
                <a:cs typeface="Trebuchet MS"/>
              </a:rPr>
              <a:t> </a:t>
            </a:r>
            <a:r>
              <a:rPr sz="2200" b="1" dirty="0">
                <a:solidFill>
                  <a:srgbClr val="00694B"/>
                </a:solidFill>
                <a:latin typeface="Trebuchet MS"/>
                <a:cs typeface="Trebuchet MS"/>
              </a:rPr>
              <a:t>sensörlerinden</a:t>
            </a:r>
            <a:r>
              <a:rPr sz="2200" b="1" spc="-75" dirty="0">
                <a:solidFill>
                  <a:srgbClr val="00694B"/>
                </a:solidFill>
                <a:latin typeface="Trebuchet MS"/>
                <a:cs typeface="Trebuchet MS"/>
              </a:rPr>
              <a:t> </a:t>
            </a:r>
            <a:r>
              <a:rPr sz="2200" b="1" spc="70" dirty="0">
                <a:solidFill>
                  <a:srgbClr val="00694B"/>
                </a:solidFill>
                <a:latin typeface="Trebuchet MS"/>
                <a:cs typeface="Trebuchet MS"/>
              </a:rPr>
              <a:t>gelen</a:t>
            </a:r>
            <a:r>
              <a:rPr sz="2200" b="1" spc="-75" dirty="0">
                <a:solidFill>
                  <a:srgbClr val="00694B"/>
                </a:solidFill>
                <a:latin typeface="Trebuchet MS"/>
                <a:cs typeface="Trebuchet MS"/>
              </a:rPr>
              <a:t> </a:t>
            </a:r>
            <a:r>
              <a:rPr sz="2200" b="1" spc="-10" dirty="0">
                <a:solidFill>
                  <a:srgbClr val="00694B"/>
                </a:solidFill>
                <a:latin typeface="Trebuchet MS"/>
                <a:cs typeface="Trebuchet MS"/>
              </a:rPr>
              <a:t>bilgilerle </a:t>
            </a:r>
            <a:r>
              <a:rPr sz="2200" b="1" spc="-45" dirty="0">
                <a:solidFill>
                  <a:srgbClr val="00694B"/>
                </a:solidFill>
                <a:latin typeface="Trebuchet MS"/>
                <a:cs typeface="Trebuchet MS"/>
              </a:rPr>
              <a:t>birlikte</a:t>
            </a:r>
            <a:r>
              <a:rPr sz="2200" b="1" spc="-90" dirty="0">
                <a:solidFill>
                  <a:srgbClr val="00694B"/>
                </a:solidFill>
                <a:latin typeface="Trebuchet MS"/>
                <a:cs typeface="Trebuchet MS"/>
              </a:rPr>
              <a:t> </a:t>
            </a:r>
            <a:r>
              <a:rPr sz="2200" b="1" dirty="0">
                <a:solidFill>
                  <a:srgbClr val="00694B"/>
                </a:solidFill>
                <a:latin typeface="Trebuchet MS"/>
                <a:cs typeface="Trebuchet MS"/>
              </a:rPr>
              <a:t>değerlendirilerek</a:t>
            </a:r>
            <a:r>
              <a:rPr sz="2200" b="1" spc="-90" dirty="0">
                <a:solidFill>
                  <a:srgbClr val="00694B"/>
                </a:solidFill>
                <a:latin typeface="Trebuchet MS"/>
                <a:cs typeface="Trebuchet MS"/>
              </a:rPr>
              <a:t> </a:t>
            </a:r>
            <a:r>
              <a:rPr sz="2200" b="1" spc="75" dirty="0">
                <a:solidFill>
                  <a:srgbClr val="00694B"/>
                </a:solidFill>
                <a:latin typeface="Trebuchet MS"/>
                <a:cs typeface="Trebuchet MS"/>
              </a:rPr>
              <a:t>olağan</a:t>
            </a:r>
            <a:r>
              <a:rPr sz="2200" b="1" spc="-85" dirty="0">
                <a:solidFill>
                  <a:srgbClr val="00694B"/>
                </a:solidFill>
                <a:latin typeface="Trebuchet MS"/>
                <a:cs typeface="Trebuchet MS"/>
              </a:rPr>
              <a:t> </a:t>
            </a:r>
            <a:r>
              <a:rPr sz="2200" b="1" dirty="0">
                <a:solidFill>
                  <a:srgbClr val="00694B"/>
                </a:solidFill>
                <a:latin typeface="Trebuchet MS"/>
                <a:cs typeface="Trebuchet MS"/>
              </a:rPr>
              <a:t>dışı</a:t>
            </a:r>
            <a:r>
              <a:rPr sz="2200" b="1" spc="-90" dirty="0">
                <a:solidFill>
                  <a:srgbClr val="00694B"/>
                </a:solidFill>
                <a:latin typeface="Trebuchet MS"/>
                <a:cs typeface="Trebuchet MS"/>
              </a:rPr>
              <a:t> </a:t>
            </a:r>
            <a:r>
              <a:rPr sz="2200" b="1" dirty="0">
                <a:solidFill>
                  <a:srgbClr val="00694B"/>
                </a:solidFill>
                <a:latin typeface="Trebuchet MS"/>
                <a:cs typeface="Trebuchet MS"/>
              </a:rPr>
              <a:t>durumlar</a:t>
            </a:r>
            <a:r>
              <a:rPr sz="2200" b="1" spc="-85" dirty="0">
                <a:solidFill>
                  <a:srgbClr val="00694B"/>
                </a:solidFill>
                <a:latin typeface="Trebuchet MS"/>
                <a:cs typeface="Trebuchet MS"/>
              </a:rPr>
              <a:t> </a:t>
            </a:r>
            <a:r>
              <a:rPr sz="2200" b="1" spc="-10" dirty="0">
                <a:solidFill>
                  <a:srgbClr val="00694B"/>
                </a:solidFill>
                <a:latin typeface="Trebuchet MS"/>
                <a:cs typeface="Trebuchet MS"/>
              </a:rPr>
              <a:t>(anormal </a:t>
            </a:r>
            <a:r>
              <a:rPr sz="2200" b="1" spc="-20" dirty="0">
                <a:solidFill>
                  <a:srgbClr val="00694B"/>
                </a:solidFill>
                <a:latin typeface="Trebuchet MS"/>
                <a:cs typeface="Trebuchet MS"/>
              </a:rPr>
              <a:t>hareketler</a:t>
            </a:r>
            <a:r>
              <a:rPr sz="2200" b="1" spc="-95" dirty="0">
                <a:solidFill>
                  <a:srgbClr val="00694B"/>
                </a:solidFill>
                <a:latin typeface="Trebuchet MS"/>
                <a:cs typeface="Trebuchet MS"/>
              </a:rPr>
              <a:t> </a:t>
            </a:r>
            <a:r>
              <a:rPr sz="2200" b="1" dirty="0">
                <a:solidFill>
                  <a:srgbClr val="00694B"/>
                </a:solidFill>
                <a:latin typeface="Trebuchet MS"/>
                <a:cs typeface="Trebuchet MS"/>
              </a:rPr>
              <a:t>veya</a:t>
            </a:r>
            <a:r>
              <a:rPr sz="2200" b="1" spc="-90" dirty="0">
                <a:solidFill>
                  <a:srgbClr val="00694B"/>
                </a:solidFill>
                <a:latin typeface="Trebuchet MS"/>
                <a:cs typeface="Trebuchet MS"/>
              </a:rPr>
              <a:t> </a:t>
            </a:r>
            <a:r>
              <a:rPr sz="2200" b="1" spc="-10" dirty="0">
                <a:solidFill>
                  <a:srgbClr val="00694B"/>
                </a:solidFill>
                <a:latin typeface="Trebuchet MS"/>
                <a:cs typeface="Trebuchet MS"/>
              </a:rPr>
              <a:t>davranışlar)</a:t>
            </a:r>
            <a:r>
              <a:rPr sz="2200" b="1" spc="-90" dirty="0">
                <a:solidFill>
                  <a:srgbClr val="00694B"/>
                </a:solidFill>
                <a:latin typeface="Trebuchet MS"/>
                <a:cs typeface="Trebuchet MS"/>
              </a:rPr>
              <a:t> </a:t>
            </a:r>
            <a:r>
              <a:rPr sz="2200" b="1" dirty="0">
                <a:solidFill>
                  <a:srgbClr val="00694B"/>
                </a:solidFill>
                <a:latin typeface="Trebuchet MS"/>
                <a:cs typeface="Trebuchet MS"/>
              </a:rPr>
              <a:t>tespit</a:t>
            </a:r>
            <a:r>
              <a:rPr sz="2200" b="1" spc="-90" dirty="0">
                <a:solidFill>
                  <a:srgbClr val="00694B"/>
                </a:solidFill>
                <a:latin typeface="Trebuchet MS"/>
                <a:cs typeface="Trebuchet MS"/>
              </a:rPr>
              <a:t> </a:t>
            </a:r>
            <a:r>
              <a:rPr sz="2200" b="1" spc="-10" dirty="0">
                <a:solidFill>
                  <a:srgbClr val="00694B"/>
                </a:solidFill>
                <a:latin typeface="Trebuchet MS"/>
                <a:cs typeface="Trebuchet MS"/>
              </a:rPr>
              <a:t>edilebilir.</a:t>
            </a:r>
            <a:endParaRPr sz="2200" dirty="0">
              <a:latin typeface="Trebuchet MS"/>
              <a:cs typeface="Trebuchet MS"/>
            </a:endParaRPr>
          </a:p>
          <a:p>
            <a:pPr marL="12700" marR="346710" indent="68580">
              <a:lnSpc>
                <a:spcPct val="116500"/>
              </a:lnSpc>
            </a:pPr>
            <a:r>
              <a:rPr sz="2200" b="1" spc="100" dirty="0">
                <a:solidFill>
                  <a:srgbClr val="00694B"/>
                </a:solidFill>
                <a:latin typeface="Trebuchet MS"/>
                <a:cs typeface="Trebuchet MS"/>
              </a:rPr>
              <a:t>Bu</a:t>
            </a:r>
            <a:r>
              <a:rPr sz="2200" b="1" spc="-50" dirty="0">
                <a:solidFill>
                  <a:srgbClr val="00694B"/>
                </a:solidFill>
                <a:latin typeface="Trebuchet MS"/>
                <a:cs typeface="Trebuchet MS"/>
              </a:rPr>
              <a:t> </a:t>
            </a:r>
            <a:r>
              <a:rPr sz="2200" b="1" dirty="0">
                <a:solidFill>
                  <a:srgbClr val="00694B"/>
                </a:solidFill>
                <a:latin typeface="Trebuchet MS"/>
                <a:cs typeface="Trebuchet MS"/>
              </a:rPr>
              <a:t>sayede,</a:t>
            </a:r>
            <a:r>
              <a:rPr sz="2200" b="1" spc="-50" dirty="0">
                <a:solidFill>
                  <a:srgbClr val="00694B"/>
                </a:solidFill>
                <a:latin typeface="Trebuchet MS"/>
                <a:cs typeface="Trebuchet MS"/>
              </a:rPr>
              <a:t> </a:t>
            </a:r>
            <a:r>
              <a:rPr sz="2200" b="1" dirty="0">
                <a:solidFill>
                  <a:srgbClr val="00694B"/>
                </a:solidFill>
                <a:latin typeface="Trebuchet MS"/>
                <a:cs typeface="Trebuchet MS"/>
              </a:rPr>
              <a:t>yaşlı</a:t>
            </a:r>
            <a:r>
              <a:rPr sz="2200" b="1" spc="-50" dirty="0">
                <a:solidFill>
                  <a:srgbClr val="00694B"/>
                </a:solidFill>
                <a:latin typeface="Trebuchet MS"/>
                <a:cs typeface="Trebuchet MS"/>
              </a:rPr>
              <a:t> </a:t>
            </a:r>
            <a:r>
              <a:rPr sz="2200" b="1" spc="-35" dirty="0">
                <a:solidFill>
                  <a:srgbClr val="00694B"/>
                </a:solidFill>
                <a:latin typeface="Trebuchet MS"/>
                <a:cs typeface="Trebuchet MS"/>
              </a:rPr>
              <a:t>bireyin</a:t>
            </a:r>
            <a:r>
              <a:rPr sz="2200" b="1" spc="-45" dirty="0">
                <a:solidFill>
                  <a:srgbClr val="00694B"/>
                </a:solidFill>
                <a:latin typeface="Trebuchet MS"/>
                <a:cs typeface="Trebuchet MS"/>
              </a:rPr>
              <a:t> </a:t>
            </a:r>
            <a:r>
              <a:rPr sz="2200" b="1" spc="50" dirty="0">
                <a:solidFill>
                  <a:srgbClr val="00694B"/>
                </a:solidFill>
                <a:latin typeface="Trebuchet MS"/>
                <a:cs typeface="Trebuchet MS"/>
              </a:rPr>
              <a:t>sağlık</a:t>
            </a:r>
            <a:r>
              <a:rPr sz="2200" b="1" spc="-50" dirty="0">
                <a:solidFill>
                  <a:srgbClr val="00694B"/>
                </a:solidFill>
                <a:latin typeface="Trebuchet MS"/>
                <a:cs typeface="Trebuchet MS"/>
              </a:rPr>
              <a:t> </a:t>
            </a:r>
            <a:r>
              <a:rPr sz="2200" b="1" dirty="0">
                <a:solidFill>
                  <a:srgbClr val="00694B"/>
                </a:solidFill>
                <a:latin typeface="Trebuchet MS"/>
                <a:cs typeface="Trebuchet MS"/>
              </a:rPr>
              <a:t>veya</a:t>
            </a:r>
            <a:r>
              <a:rPr sz="2200" b="1" spc="-50" dirty="0">
                <a:solidFill>
                  <a:srgbClr val="00694B"/>
                </a:solidFill>
                <a:latin typeface="Trebuchet MS"/>
                <a:cs typeface="Trebuchet MS"/>
              </a:rPr>
              <a:t> </a:t>
            </a:r>
            <a:r>
              <a:rPr sz="2200" b="1" dirty="0">
                <a:solidFill>
                  <a:srgbClr val="00694B"/>
                </a:solidFill>
                <a:latin typeface="Trebuchet MS"/>
                <a:cs typeface="Trebuchet MS"/>
              </a:rPr>
              <a:t>güvenlik</a:t>
            </a:r>
            <a:r>
              <a:rPr sz="2200" b="1" spc="-50" dirty="0">
                <a:solidFill>
                  <a:srgbClr val="00694B"/>
                </a:solidFill>
                <a:latin typeface="Trebuchet MS"/>
                <a:cs typeface="Trebuchet MS"/>
              </a:rPr>
              <a:t> </a:t>
            </a:r>
            <a:r>
              <a:rPr sz="2200" b="1" spc="-10" dirty="0">
                <a:solidFill>
                  <a:srgbClr val="00694B"/>
                </a:solidFill>
                <a:latin typeface="Trebuchet MS"/>
                <a:cs typeface="Trebuchet MS"/>
              </a:rPr>
              <a:t>açısından </a:t>
            </a:r>
            <a:r>
              <a:rPr sz="2200" b="1" spc="-55" dirty="0">
                <a:solidFill>
                  <a:srgbClr val="00694B"/>
                </a:solidFill>
                <a:latin typeface="Trebuchet MS"/>
                <a:cs typeface="Trebuchet MS"/>
              </a:rPr>
              <a:t>riskli</a:t>
            </a:r>
            <a:r>
              <a:rPr sz="2200" b="1" spc="-70" dirty="0">
                <a:solidFill>
                  <a:srgbClr val="00694B"/>
                </a:solidFill>
                <a:latin typeface="Trebuchet MS"/>
                <a:cs typeface="Trebuchet MS"/>
              </a:rPr>
              <a:t> </a:t>
            </a:r>
            <a:r>
              <a:rPr sz="2200" b="1" spc="-55" dirty="0">
                <a:solidFill>
                  <a:srgbClr val="00694B"/>
                </a:solidFill>
                <a:latin typeface="Trebuchet MS"/>
                <a:cs typeface="Trebuchet MS"/>
              </a:rPr>
              <a:t>bir</a:t>
            </a:r>
            <a:r>
              <a:rPr sz="2200" b="1" spc="-70" dirty="0">
                <a:solidFill>
                  <a:srgbClr val="00694B"/>
                </a:solidFill>
                <a:latin typeface="Trebuchet MS"/>
                <a:cs typeface="Trebuchet MS"/>
              </a:rPr>
              <a:t> </a:t>
            </a:r>
            <a:r>
              <a:rPr sz="2200" b="1" spc="50" dirty="0">
                <a:solidFill>
                  <a:srgbClr val="00694B"/>
                </a:solidFill>
                <a:latin typeface="Trebuchet MS"/>
                <a:cs typeface="Trebuchet MS"/>
              </a:rPr>
              <a:t>durumda</a:t>
            </a:r>
            <a:r>
              <a:rPr sz="2200" b="1" spc="-70" dirty="0">
                <a:solidFill>
                  <a:srgbClr val="00694B"/>
                </a:solidFill>
                <a:latin typeface="Trebuchet MS"/>
                <a:cs typeface="Trebuchet MS"/>
              </a:rPr>
              <a:t> </a:t>
            </a:r>
            <a:r>
              <a:rPr sz="2200" b="1" dirty="0">
                <a:solidFill>
                  <a:srgbClr val="00694B"/>
                </a:solidFill>
                <a:latin typeface="Trebuchet MS"/>
                <a:cs typeface="Trebuchet MS"/>
              </a:rPr>
              <a:t>olup</a:t>
            </a:r>
            <a:r>
              <a:rPr sz="2200" b="1" spc="-65" dirty="0">
                <a:solidFill>
                  <a:srgbClr val="00694B"/>
                </a:solidFill>
                <a:latin typeface="Trebuchet MS"/>
                <a:cs typeface="Trebuchet MS"/>
              </a:rPr>
              <a:t> </a:t>
            </a:r>
            <a:r>
              <a:rPr sz="2200" b="1" spc="45" dirty="0">
                <a:solidFill>
                  <a:srgbClr val="00694B"/>
                </a:solidFill>
                <a:latin typeface="Trebuchet MS"/>
                <a:cs typeface="Trebuchet MS"/>
              </a:rPr>
              <a:t>olmadığı</a:t>
            </a:r>
            <a:r>
              <a:rPr sz="2200" b="1" spc="-70" dirty="0">
                <a:solidFill>
                  <a:srgbClr val="00694B"/>
                </a:solidFill>
                <a:latin typeface="Trebuchet MS"/>
                <a:cs typeface="Trebuchet MS"/>
              </a:rPr>
              <a:t> </a:t>
            </a:r>
            <a:r>
              <a:rPr sz="2200" b="1" spc="-10" dirty="0">
                <a:solidFill>
                  <a:srgbClr val="00694B"/>
                </a:solidFill>
                <a:latin typeface="Trebuchet MS"/>
                <a:cs typeface="Trebuchet MS"/>
              </a:rPr>
              <a:t>anlaşılabilir</a:t>
            </a:r>
            <a:r>
              <a:rPr sz="2200" b="1" spc="-70" dirty="0">
                <a:solidFill>
                  <a:srgbClr val="00694B"/>
                </a:solidFill>
                <a:latin typeface="Trebuchet MS"/>
                <a:cs typeface="Trebuchet MS"/>
              </a:rPr>
              <a:t> </a:t>
            </a:r>
            <a:r>
              <a:rPr sz="2200" b="1" dirty="0">
                <a:solidFill>
                  <a:srgbClr val="00694B"/>
                </a:solidFill>
                <a:latin typeface="Trebuchet MS"/>
                <a:cs typeface="Trebuchet MS"/>
              </a:rPr>
              <a:t>ve</a:t>
            </a:r>
            <a:r>
              <a:rPr sz="2200" b="1" spc="-70" dirty="0">
                <a:solidFill>
                  <a:srgbClr val="00694B"/>
                </a:solidFill>
                <a:latin typeface="Trebuchet MS"/>
                <a:cs typeface="Trebuchet MS"/>
              </a:rPr>
              <a:t> </a:t>
            </a:r>
            <a:r>
              <a:rPr sz="2200" b="1" spc="-10" dirty="0">
                <a:solidFill>
                  <a:srgbClr val="00694B"/>
                </a:solidFill>
                <a:latin typeface="Trebuchet MS"/>
                <a:cs typeface="Trebuchet MS"/>
              </a:rPr>
              <a:t>erken </a:t>
            </a:r>
            <a:r>
              <a:rPr sz="2200" b="1" spc="55" dirty="0">
                <a:solidFill>
                  <a:srgbClr val="00694B"/>
                </a:solidFill>
                <a:latin typeface="Trebuchet MS"/>
                <a:cs typeface="Trebuchet MS"/>
              </a:rPr>
              <a:t>müdahale</a:t>
            </a:r>
            <a:r>
              <a:rPr sz="2200" b="1" spc="-114" dirty="0">
                <a:solidFill>
                  <a:srgbClr val="00694B"/>
                </a:solidFill>
                <a:latin typeface="Trebuchet MS"/>
                <a:cs typeface="Trebuchet MS"/>
              </a:rPr>
              <a:t> </a:t>
            </a:r>
            <a:r>
              <a:rPr sz="2200" b="1" spc="-10" dirty="0">
                <a:solidFill>
                  <a:srgbClr val="00694B"/>
                </a:solidFill>
                <a:latin typeface="Trebuchet MS"/>
                <a:cs typeface="Trebuchet MS"/>
              </a:rPr>
              <a:t>sağlanabilir.</a:t>
            </a:r>
            <a:endParaRPr sz="2200" dirty="0">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8DED0"/>
          </a:solidFill>
        </p:spPr>
        <p:txBody>
          <a:bodyPr wrap="square" lIns="0" tIns="0" rIns="0" bIns="0" rtlCol="0"/>
          <a:lstStyle/>
          <a:p>
            <a:endParaRPr/>
          </a:p>
        </p:txBody>
      </p:sp>
      <p:grpSp>
        <p:nvGrpSpPr>
          <p:cNvPr id="3" name="object 3"/>
          <p:cNvGrpSpPr/>
          <p:nvPr/>
        </p:nvGrpSpPr>
        <p:grpSpPr>
          <a:xfrm>
            <a:off x="13460564" y="8115966"/>
            <a:ext cx="4266565" cy="2171065"/>
            <a:chOff x="13460564" y="8115966"/>
            <a:chExt cx="4266565" cy="2171065"/>
          </a:xfrm>
        </p:grpSpPr>
        <p:pic>
          <p:nvPicPr>
            <p:cNvPr id="4" name="object 4"/>
            <p:cNvPicPr/>
            <p:nvPr/>
          </p:nvPicPr>
          <p:blipFill>
            <a:blip r:embed="rId2" cstate="print"/>
            <a:stretch>
              <a:fillRect/>
            </a:stretch>
          </p:blipFill>
          <p:spPr>
            <a:xfrm>
              <a:off x="13460564" y="8115966"/>
              <a:ext cx="4266482" cy="2158999"/>
            </a:xfrm>
            <a:prstGeom prst="rect">
              <a:avLst/>
            </a:prstGeom>
          </p:spPr>
        </p:pic>
        <p:pic>
          <p:nvPicPr>
            <p:cNvPr id="5" name="object 5"/>
            <p:cNvPicPr/>
            <p:nvPr/>
          </p:nvPicPr>
          <p:blipFill>
            <a:blip r:embed="rId3" cstate="print"/>
            <a:stretch>
              <a:fillRect/>
            </a:stretch>
          </p:blipFill>
          <p:spPr>
            <a:xfrm>
              <a:off x="15342636" y="10106640"/>
              <a:ext cx="652687" cy="180359"/>
            </a:xfrm>
            <a:prstGeom prst="rect">
              <a:avLst/>
            </a:prstGeom>
          </p:spPr>
        </p:pic>
        <p:pic>
          <p:nvPicPr>
            <p:cNvPr id="6" name="object 6"/>
            <p:cNvPicPr/>
            <p:nvPr/>
          </p:nvPicPr>
          <p:blipFill>
            <a:blip r:embed="rId4" cstate="print"/>
            <a:stretch>
              <a:fillRect/>
            </a:stretch>
          </p:blipFill>
          <p:spPr>
            <a:xfrm>
              <a:off x="14204050" y="9577555"/>
              <a:ext cx="778700" cy="709444"/>
            </a:xfrm>
            <a:prstGeom prst="rect">
              <a:avLst/>
            </a:prstGeom>
          </p:spPr>
        </p:pic>
        <p:pic>
          <p:nvPicPr>
            <p:cNvPr id="7" name="object 7"/>
            <p:cNvPicPr/>
            <p:nvPr/>
          </p:nvPicPr>
          <p:blipFill>
            <a:blip r:embed="rId5" cstate="print"/>
            <a:stretch>
              <a:fillRect/>
            </a:stretch>
          </p:blipFill>
          <p:spPr>
            <a:xfrm>
              <a:off x="14221736" y="8519288"/>
              <a:ext cx="945744" cy="712425"/>
            </a:xfrm>
            <a:prstGeom prst="rect">
              <a:avLst/>
            </a:prstGeom>
          </p:spPr>
        </p:pic>
        <p:sp>
          <p:nvSpPr>
            <p:cNvPr id="8" name="object 8"/>
            <p:cNvSpPr/>
            <p:nvPr/>
          </p:nvSpPr>
          <p:spPr>
            <a:xfrm>
              <a:off x="13460552" y="8115973"/>
              <a:ext cx="4266565" cy="2159000"/>
            </a:xfrm>
            <a:custGeom>
              <a:avLst/>
              <a:gdLst/>
              <a:ahLst/>
              <a:cxnLst/>
              <a:rect l="l" t="t" r="r" b="b"/>
              <a:pathLst>
                <a:path w="4266565" h="2159000">
                  <a:moveTo>
                    <a:pt x="4266489" y="1054100"/>
                  </a:moveTo>
                  <a:lnTo>
                    <a:pt x="4264774" y="1003300"/>
                  </a:lnTo>
                  <a:lnTo>
                    <a:pt x="4259351" y="952500"/>
                  </a:lnTo>
                  <a:lnTo>
                    <a:pt x="4250233" y="914400"/>
                  </a:lnTo>
                  <a:lnTo>
                    <a:pt x="4237444" y="863600"/>
                  </a:lnTo>
                  <a:lnTo>
                    <a:pt x="4221010" y="825500"/>
                  </a:lnTo>
                  <a:lnTo>
                    <a:pt x="4200982" y="787400"/>
                  </a:lnTo>
                  <a:lnTo>
                    <a:pt x="4177360" y="749300"/>
                  </a:lnTo>
                  <a:lnTo>
                    <a:pt x="4150195" y="711200"/>
                  </a:lnTo>
                  <a:lnTo>
                    <a:pt x="4118902" y="673100"/>
                  </a:lnTo>
                  <a:lnTo>
                    <a:pt x="4084294" y="635000"/>
                  </a:lnTo>
                  <a:lnTo>
                    <a:pt x="4046664" y="609600"/>
                  </a:lnTo>
                  <a:lnTo>
                    <a:pt x="4006265" y="584200"/>
                  </a:lnTo>
                  <a:lnTo>
                    <a:pt x="3963352" y="571500"/>
                  </a:lnTo>
                  <a:lnTo>
                    <a:pt x="3918204" y="546100"/>
                  </a:lnTo>
                  <a:lnTo>
                    <a:pt x="3871087" y="533400"/>
                  </a:lnTo>
                  <a:lnTo>
                    <a:pt x="3857536" y="529932"/>
                  </a:lnTo>
                  <a:lnTo>
                    <a:pt x="3857536" y="1041400"/>
                  </a:lnTo>
                  <a:lnTo>
                    <a:pt x="3853891" y="1092200"/>
                  </a:lnTo>
                  <a:lnTo>
                    <a:pt x="3839895" y="1130300"/>
                  </a:lnTo>
                  <a:lnTo>
                    <a:pt x="3818432" y="1181100"/>
                  </a:lnTo>
                  <a:lnTo>
                    <a:pt x="3791064" y="1219200"/>
                  </a:lnTo>
                  <a:lnTo>
                    <a:pt x="3759187" y="1257300"/>
                  </a:lnTo>
                  <a:lnTo>
                    <a:pt x="3724186" y="1295400"/>
                  </a:lnTo>
                  <a:lnTo>
                    <a:pt x="3650437" y="1371600"/>
                  </a:lnTo>
                  <a:lnTo>
                    <a:pt x="3612654" y="1409700"/>
                  </a:lnTo>
                  <a:lnTo>
                    <a:pt x="3574199" y="1435100"/>
                  </a:lnTo>
                  <a:lnTo>
                    <a:pt x="3535083" y="1473200"/>
                  </a:lnTo>
                  <a:lnTo>
                    <a:pt x="3495344" y="1498600"/>
                  </a:lnTo>
                  <a:lnTo>
                    <a:pt x="3454971" y="1536700"/>
                  </a:lnTo>
                  <a:lnTo>
                    <a:pt x="3372472" y="1587500"/>
                  </a:lnTo>
                  <a:lnTo>
                    <a:pt x="3287712" y="1638300"/>
                  </a:lnTo>
                  <a:lnTo>
                    <a:pt x="3244545" y="1676400"/>
                  </a:lnTo>
                  <a:lnTo>
                    <a:pt x="3156686" y="1727200"/>
                  </a:lnTo>
                  <a:lnTo>
                    <a:pt x="3112046" y="1739900"/>
                  </a:lnTo>
                  <a:lnTo>
                    <a:pt x="2975495" y="1816100"/>
                  </a:lnTo>
                  <a:lnTo>
                    <a:pt x="2929166" y="1828800"/>
                  </a:lnTo>
                  <a:lnTo>
                    <a:pt x="2882455" y="1854200"/>
                  </a:lnTo>
                  <a:lnTo>
                    <a:pt x="2835376" y="1866900"/>
                  </a:lnTo>
                  <a:lnTo>
                    <a:pt x="2787967" y="1892300"/>
                  </a:lnTo>
                  <a:lnTo>
                    <a:pt x="2643873" y="1930400"/>
                  </a:lnTo>
                  <a:lnTo>
                    <a:pt x="2595283" y="1955800"/>
                  </a:lnTo>
                  <a:lnTo>
                    <a:pt x="2497378" y="1981200"/>
                  </a:lnTo>
                  <a:lnTo>
                    <a:pt x="2448102" y="1981200"/>
                  </a:lnTo>
                  <a:lnTo>
                    <a:pt x="2299182" y="2019300"/>
                  </a:lnTo>
                  <a:lnTo>
                    <a:pt x="2249233" y="2019300"/>
                  </a:lnTo>
                  <a:lnTo>
                    <a:pt x="2192464" y="2032000"/>
                  </a:lnTo>
                  <a:lnTo>
                    <a:pt x="2083549" y="2032000"/>
                  </a:lnTo>
                  <a:lnTo>
                    <a:pt x="2031314" y="2044700"/>
                  </a:lnTo>
                  <a:lnTo>
                    <a:pt x="1980501" y="2044700"/>
                  </a:lnTo>
                  <a:lnTo>
                    <a:pt x="2014054" y="2006600"/>
                  </a:lnTo>
                  <a:lnTo>
                    <a:pt x="2048040" y="1968500"/>
                  </a:lnTo>
                  <a:lnTo>
                    <a:pt x="2082431" y="1930400"/>
                  </a:lnTo>
                  <a:lnTo>
                    <a:pt x="2117229" y="1892300"/>
                  </a:lnTo>
                  <a:lnTo>
                    <a:pt x="2152446" y="1866900"/>
                  </a:lnTo>
                  <a:lnTo>
                    <a:pt x="2188070" y="1828800"/>
                  </a:lnTo>
                  <a:lnTo>
                    <a:pt x="2224100" y="1790700"/>
                  </a:lnTo>
                  <a:lnTo>
                    <a:pt x="2260523" y="1752600"/>
                  </a:lnTo>
                  <a:lnTo>
                    <a:pt x="2297328" y="1727200"/>
                  </a:lnTo>
                  <a:lnTo>
                    <a:pt x="2334539" y="1689100"/>
                  </a:lnTo>
                  <a:lnTo>
                    <a:pt x="2372131" y="1663700"/>
                  </a:lnTo>
                  <a:lnTo>
                    <a:pt x="2410091" y="1625600"/>
                  </a:lnTo>
                  <a:lnTo>
                    <a:pt x="2448445" y="1600200"/>
                  </a:lnTo>
                  <a:lnTo>
                    <a:pt x="2487168" y="1562100"/>
                  </a:lnTo>
                  <a:lnTo>
                    <a:pt x="2526258" y="1536700"/>
                  </a:lnTo>
                  <a:lnTo>
                    <a:pt x="2565717" y="1498600"/>
                  </a:lnTo>
                  <a:lnTo>
                    <a:pt x="2645714" y="1447800"/>
                  </a:lnTo>
                  <a:lnTo>
                    <a:pt x="2686240" y="1409700"/>
                  </a:lnTo>
                  <a:lnTo>
                    <a:pt x="2727121" y="1384300"/>
                  </a:lnTo>
                  <a:lnTo>
                    <a:pt x="2851810" y="1308100"/>
                  </a:lnTo>
                  <a:lnTo>
                    <a:pt x="2894050" y="1270000"/>
                  </a:lnTo>
                  <a:lnTo>
                    <a:pt x="3066250" y="1168400"/>
                  </a:lnTo>
                  <a:lnTo>
                    <a:pt x="3110103" y="1155700"/>
                  </a:lnTo>
                  <a:lnTo>
                    <a:pt x="3288538" y="1054100"/>
                  </a:lnTo>
                  <a:lnTo>
                    <a:pt x="3333889" y="1041400"/>
                  </a:lnTo>
                  <a:lnTo>
                    <a:pt x="3425469" y="990600"/>
                  </a:lnTo>
                  <a:lnTo>
                    <a:pt x="3475926" y="977900"/>
                  </a:lnTo>
                  <a:lnTo>
                    <a:pt x="3528415" y="952500"/>
                  </a:lnTo>
                  <a:lnTo>
                    <a:pt x="3687876" y="914400"/>
                  </a:lnTo>
                  <a:lnTo>
                    <a:pt x="3733279" y="914400"/>
                  </a:lnTo>
                  <a:lnTo>
                    <a:pt x="3774694" y="927100"/>
                  </a:lnTo>
                  <a:lnTo>
                    <a:pt x="3834269" y="965200"/>
                  </a:lnTo>
                  <a:lnTo>
                    <a:pt x="3850944" y="1003300"/>
                  </a:lnTo>
                  <a:lnTo>
                    <a:pt x="3857536" y="1041400"/>
                  </a:lnTo>
                  <a:lnTo>
                    <a:pt x="3857536" y="529932"/>
                  </a:lnTo>
                  <a:lnTo>
                    <a:pt x="3771963" y="508000"/>
                  </a:lnTo>
                  <a:lnTo>
                    <a:pt x="3668128" y="508000"/>
                  </a:lnTo>
                  <a:lnTo>
                    <a:pt x="3613277" y="520700"/>
                  </a:lnTo>
                  <a:lnTo>
                    <a:pt x="3559645" y="520700"/>
                  </a:lnTo>
                  <a:lnTo>
                    <a:pt x="3455886" y="546100"/>
                  </a:lnTo>
                  <a:lnTo>
                    <a:pt x="3405733" y="571500"/>
                  </a:lnTo>
                  <a:lnTo>
                    <a:pt x="3308743" y="596900"/>
                  </a:lnTo>
                  <a:lnTo>
                    <a:pt x="3215703" y="647700"/>
                  </a:lnTo>
                  <a:lnTo>
                    <a:pt x="3169780" y="660400"/>
                  </a:lnTo>
                  <a:lnTo>
                    <a:pt x="3033395" y="736600"/>
                  </a:lnTo>
                  <a:lnTo>
                    <a:pt x="2988411" y="749300"/>
                  </a:lnTo>
                  <a:lnTo>
                    <a:pt x="2767241" y="876300"/>
                  </a:lnTo>
                  <a:lnTo>
                    <a:pt x="2595054" y="977900"/>
                  </a:lnTo>
                  <a:lnTo>
                    <a:pt x="2552700" y="1016000"/>
                  </a:lnTo>
                  <a:lnTo>
                    <a:pt x="2427351" y="1092200"/>
                  </a:lnTo>
                  <a:lnTo>
                    <a:pt x="2386152" y="1130300"/>
                  </a:lnTo>
                  <a:lnTo>
                    <a:pt x="2345245" y="1155700"/>
                  </a:lnTo>
                  <a:lnTo>
                    <a:pt x="2304656" y="1193800"/>
                  </a:lnTo>
                  <a:lnTo>
                    <a:pt x="2264372" y="1219200"/>
                  </a:lnTo>
                  <a:lnTo>
                    <a:pt x="2224392" y="1257300"/>
                  </a:lnTo>
                  <a:lnTo>
                    <a:pt x="2184730" y="1282700"/>
                  </a:lnTo>
                  <a:lnTo>
                    <a:pt x="2146376" y="1320800"/>
                  </a:lnTo>
                  <a:lnTo>
                    <a:pt x="2108403" y="1346200"/>
                  </a:lnTo>
                  <a:lnTo>
                    <a:pt x="2070798" y="1384300"/>
                  </a:lnTo>
                  <a:lnTo>
                    <a:pt x="2033562" y="1409700"/>
                  </a:lnTo>
                  <a:lnTo>
                    <a:pt x="1996706" y="1447800"/>
                  </a:lnTo>
                  <a:lnTo>
                    <a:pt x="1960245" y="1485900"/>
                  </a:lnTo>
                  <a:lnTo>
                    <a:pt x="1924151" y="1511300"/>
                  </a:lnTo>
                  <a:lnTo>
                    <a:pt x="1888451" y="1549400"/>
                  </a:lnTo>
                  <a:lnTo>
                    <a:pt x="1853145" y="1587500"/>
                  </a:lnTo>
                  <a:lnTo>
                    <a:pt x="1818233" y="1612900"/>
                  </a:lnTo>
                  <a:lnTo>
                    <a:pt x="1783715" y="1651000"/>
                  </a:lnTo>
                  <a:lnTo>
                    <a:pt x="1749602" y="1689100"/>
                  </a:lnTo>
                  <a:lnTo>
                    <a:pt x="1715884" y="1727200"/>
                  </a:lnTo>
                  <a:lnTo>
                    <a:pt x="1682572" y="1765300"/>
                  </a:lnTo>
                  <a:lnTo>
                    <a:pt x="1649666" y="1803400"/>
                  </a:lnTo>
                  <a:lnTo>
                    <a:pt x="1617179" y="1841500"/>
                  </a:lnTo>
                  <a:lnTo>
                    <a:pt x="1585099" y="1879600"/>
                  </a:lnTo>
                  <a:lnTo>
                    <a:pt x="1553438" y="1917700"/>
                  </a:lnTo>
                  <a:lnTo>
                    <a:pt x="1522196" y="1955800"/>
                  </a:lnTo>
                  <a:lnTo>
                    <a:pt x="1477111" y="1930400"/>
                  </a:lnTo>
                  <a:lnTo>
                    <a:pt x="1434261" y="1905000"/>
                  </a:lnTo>
                  <a:lnTo>
                    <a:pt x="1393850" y="1879600"/>
                  </a:lnTo>
                  <a:lnTo>
                    <a:pt x="1356042" y="1841500"/>
                  </a:lnTo>
                  <a:lnTo>
                    <a:pt x="1321041" y="1816100"/>
                  </a:lnTo>
                  <a:lnTo>
                    <a:pt x="1289037" y="1778000"/>
                  </a:lnTo>
                  <a:lnTo>
                    <a:pt x="1260195" y="1739900"/>
                  </a:lnTo>
                  <a:lnTo>
                    <a:pt x="1234732" y="1714500"/>
                  </a:lnTo>
                  <a:lnTo>
                    <a:pt x="1208760" y="1663700"/>
                  </a:lnTo>
                  <a:lnTo>
                    <a:pt x="1187018" y="1612900"/>
                  </a:lnTo>
                  <a:lnTo>
                    <a:pt x="1169543" y="1562100"/>
                  </a:lnTo>
                  <a:lnTo>
                    <a:pt x="1156335" y="1511300"/>
                  </a:lnTo>
                  <a:lnTo>
                    <a:pt x="1147419" y="1460500"/>
                  </a:lnTo>
                  <a:lnTo>
                    <a:pt x="1169758" y="1447800"/>
                  </a:lnTo>
                  <a:lnTo>
                    <a:pt x="1192060" y="1447800"/>
                  </a:lnTo>
                  <a:lnTo>
                    <a:pt x="1236497" y="1422400"/>
                  </a:lnTo>
                  <a:lnTo>
                    <a:pt x="1334998" y="1397000"/>
                  </a:lnTo>
                  <a:lnTo>
                    <a:pt x="1383157" y="1371600"/>
                  </a:lnTo>
                  <a:lnTo>
                    <a:pt x="1477162" y="1320800"/>
                  </a:lnTo>
                  <a:lnTo>
                    <a:pt x="1522920" y="1308100"/>
                  </a:lnTo>
                  <a:lnTo>
                    <a:pt x="1567827" y="1282700"/>
                  </a:lnTo>
                  <a:lnTo>
                    <a:pt x="1611833" y="1244600"/>
                  </a:lnTo>
                  <a:lnTo>
                    <a:pt x="1654911" y="1219200"/>
                  </a:lnTo>
                  <a:lnTo>
                    <a:pt x="1697024" y="1193800"/>
                  </a:lnTo>
                  <a:lnTo>
                    <a:pt x="1738147" y="1168400"/>
                  </a:lnTo>
                  <a:lnTo>
                    <a:pt x="1778241" y="1130300"/>
                  </a:lnTo>
                  <a:lnTo>
                    <a:pt x="1797761" y="1117600"/>
                  </a:lnTo>
                  <a:lnTo>
                    <a:pt x="1817268" y="1104900"/>
                  </a:lnTo>
                  <a:lnTo>
                    <a:pt x="1855216" y="1066800"/>
                  </a:lnTo>
                  <a:lnTo>
                    <a:pt x="1892033" y="1028700"/>
                  </a:lnTo>
                  <a:lnTo>
                    <a:pt x="1927707" y="1003300"/>
                  </a:lnTo>
                  <a:lnTo>
                    <a:pt x="1939188" y="990600"/>
                  </a:lnTo>
                  <a:lnTo>
                    <a:pt x="1962175" y="965200"/>
                  </a:lnTo>
                  <a:lnTo>
                    <a:pt x="1995436" y="927100"/>
                  </a:lnTo>
                  <a:lnTo>
                    <a:pt x="2027440" y="889000"/>
                  </a:lnTo>
                  <a:lnTo>
                    <a:pt x="2058149" y="850900"/>
                  </a:lnTo>
                  <a:lnTo>
                    <a:pt x="2087549" y="800100"/>
                  </a:lnTo>
                  <a:lnTo>
                    <a:pt x="2115604" y="762000"/>
                  </a:lnTo>
                  <a:lnTo>
                    <a:pt x="2145868" y="711200"/>
                  </a:lnTo>
                  <a:lnTo>
                    <a:pt x="2171890" y="660400"/>
                  </a:lnTo>
                  <a:lnTo>
                    <a:pt x="2193645" y="622300"/>
                  </a:lnTo>
                  <a:lnTo>
                    <a:pt x="2211120" y="571500"/>
                  </a:lnTo>
                  <a:lnTo>
                    <a:pt x="2224303" y="520700"/>
                  </a:lnTo>
                  <a:lnTo>
                    <a:pt x="2233206" y="469900"/>
                  </a:lnTo>
                  <a:lnTo>
                    <a:pt x="2237803" y="431800"/>
                  </a:lnTo>
                  <a:lnTo>
                    <a:pt x="2237943" y="406400"/>
                  </a:lnTo>
                  <a:lnTo>
                    <a:pt x="2238095" y="381000"/>
                  </a:lnTo>
                  <a:lnTo>
                    <a:pt x="2234057" y="342900"/>
                  </a:lnTo>
                  <a:lnTo>
                    <a:pt x="2225700" y="292100"/>
                  </a:lnTo>
                  <a:lnTo>
                    <a:pt x="2213000" y="254000"/>
                  </a:lnTo>
                  <a:lnTo>
                    <a:pt x="2195957" y="215900"/>
                  </a:lnTo>
                  <a:lnTo>
                    <a:pt x="2174557" y="177800"/>
                  </a:lnTo>
                  <a:lnTo>
                    <a:pt x="2148802" y="139700"/>
                  </a:lnTo>
                  <a:lnTo>
                    <a:pt x="2116137" y="101600"/>
                  </a:lnTo>
                  <a:lnTo>
                    <a:pt x="2079434" y="76200"/>
                  </a:lnTo>
                  <a:lnTo>
                    <a:pt x="2039162" y="50800"/>
                  </a:lnTo>
                  <a:lnTo>
                    <a:pt x="1995805" y="25400"/>
                  </a:lnTo>
                  <a:lnTo>
                    <a:pt x="1949856" y="12700"/>
                  </a:lnTo>
                  <a:lnTo>
                    <a:pt x="1901786" y="0"/>
                  </a:lnTo>
                  <a:lnTo>
                    <a:pt x="1830324" y="0"/>
                  </a:lnTo>
                  <a:lnTo>
                    <a:pt x="1830324" y="406400"/>
                  </a:lnTo>
                  <a:lnTo>
                    <a:pt x="1827568" y="419100"/>
                  </a:lnTo>
                  <a:lnTo>
                    <a:pt x="1818513" y="457200"/>
                  </a:lnTo>
                  <a:lnTo>
                    <a:pt x="1801482" y="495300"/>
                  </a:lnTo>
                  <a:lnTo>
                    <a:pt x="1774736" y="546100"/>
                  </a:lnTo>
                  <a:lnTo>
                    <a:pt x="1745767" y="584200"/>
                  </a:lnTo>
                  <a:lnTo>
                    <a:pt x="1714969" y="622300"/>
                  </a:lnTo>
                  <a:lnTo>
                    <a:pt x="1682445" y="660400"/>
                  </a:lnTo>
                  <a:lnTo>
                    <a:pt x="1648244" y="698500"/>
                  </a:lnTo>
                  <a:lnTo>
                    <a:pt x="1612455" y="736600"/>
                  </a:lnTo>
                  <a:lnTo>
                    <a:pt x="1575168" y="774700"/>
                  </a:lnTo>
                  <a:lnTo>
                    <a:pt x="1536433" y="800100"/>
                  </a:lnTo>
                  <a:lnTo>
                    <a:pt x="1496364" y="838200"/>
                  </a:lnTo>
                  <a:lnTo>
                    <a:pt x="1455013" y="863600"/>
                  </a:lnTo>
                  <a:lnTo>
                    <a:pt x="1412455" y="889000"/>
                  </a:lnTo>
                  <a:lnTo>
                    <a:pt x="1368793" y="914400"/>
                  </a:lnTo>
                  <a:lnTo>
                    <a:pt x="1324076" y="939800"/>
                  </a:lnTo>
                  <a:lnTo>
                    <a:pt x="1278407" y="965200"/>
                  </a:lnTo>
                  <a:lnTo>
                    <a:pt x="1231836" y="990600"/>
                  </a:lnTo>
                  <a:lnTo>
                    <a:pt x="1252054" y="952500"/>
                  </a:lnTo>
                  <a:lnTo>
                    <a:pt x="1274241" y="914400"/>
                  </a:lnTo>
                  <a:lnTo>
                    <a:pt x="1298384" y="876300"/>
                  </a:lnTo>
                  <a:lnTo>
                    <a:pt x="1324483" y="838200"/>
                  </a:lnTo>
                  <a:lnTo>
                    <a:pt x="1352524" y="800100"/>
                  </a:lnTo>
                  <a:lnTo>
                    <a:pt x="1382509" y="762000"/>
                  </a:lnTo>
                  <a:lnTo>
                    <a:pt x="1414424" y="723900"/>
                  </a:lnTo>
                  <a:lnTo>
                    <a:pt x="1448269" y="685800"/>
                  </a:lnTo>
                  <a:lnTo>
                    <a:pt x="1484020" y="647700"/>
                  </a:lnTo>
                  <a:lnTo>
                    <a:pt x="1521688" y="609600"/>
                  </a:lnTo>
                  <a:lnTo>
                    <a:pt x="1561261" y="571500"/>
                  </a:lnTo>
                  <a:lnTo>
                    <a:pt x="1602727" y="533400"/>
                  </a:lnTo>
                  <a:lnTo>
                    <a:pt x="1646072" y="495300"/>
                  </a:lnTo>
                  <a:lnTo>
                    <a:pt x="1759127" y="419100"/>
                  </a:lnTo>
                  <a:lnTo>
                    <a:pt x="1795259" y="406400"/>
                  </a:lnTo>
                  <a:lnTo>
                    <a:pt x="1830324" y="406400"/>
                  </a:lnTo>
                  <a:lnTo>
                    <a:pt x="1830324" y="0"/>
                  </a:lnTo>
                  <a:lnTo>
                    <a:pt x="1749666" y="0"/>
                  </a:lnTo>
                  <a:lnTo>
                    <a:pt x="1645742" y="25400"/>
                  </a:lnTo>
                  <a:lnTo>
                    <a:pt x="1596694" y="38100"/>
                  </a:lnTo>
                  <a:lnTo>
                    <a:pt x="1550466" y="63500"/>
                  </a:lnTo>
                  <a:lnTo>
                    <a:pt x="1506778" y="88900"/>
                  </a:lnTo>
                  <a:lnTo>
                    <a:pt x="1465300" y="114300"/>
                  </a:lnTo>
                  <a:lnTo>
                    <a:pt x="1425765" y="152400"/>
                  </a:lnTo>
                  <a:lnTo>
                    <a:pt x="1387843" y="177800"/>
                  </a:lnTo>
                  <a:lnTo>
                    <a:pt x="1344460" y="215900"/>
                  </a:lnTo>
                  <a:lnTo>
                    <a:pt x="1302499" y="254000"/>
                  </a:lnTo>
                  <a:lnTo>
                    <a:pt x="1261999" y="292100"/>
                  </a:lnTo>
                  <a:lnTo>
                    <a:pt x="1222933" y="330200"/>
                  </a:lnTo>
                  <a:lnTo>
                    <a:pt x="1185329" y="368300"/>
                  </a:lnTo>
                  <a:lnTo>
                    <a:pt x="1149172" y="406400"/>
                  </a:lnTo>
                  <a:lnTo>
                    <a:pt x="1114475" y="444500"/>
                  </a:lnTo>
                  <a:lnTo>
                    <a:pt x="1081252" y="482600"/>
                  </a:lnTo>
                  <a:lnTo>
                    <a:pt x="1049489" y="520700"/>
                  </a:lnTo>
                  <a:lnTo>
                    <a:pt x="1019213" y="558800"/>
                  </a:lnTo>
                  <a:lnTo>
                    <a:pt x="990409" y="596900"/>
                  </a:lnTo>
                  <a:lnTo>
                    <a:pt x="963091" y="635000"/>
                  </a:lnTo>
                  <a:lnTo>
                    <a:pt x="937260" y="685800"/>
                  </a:lnTo>
                  <a:lnTo>
                    <a:pt x="912926" y="723900"/>
                  </a:lnTo>
                  <a:lnTo>
                    <a:pt x="890092" y="762000"/>
                  </a:lnTo>
                  <a:lnTo>
                    <a:pt x="868756" y="800100"/>
                  </a:lnTo>
                  <a:lnTo>
                    <a:pt x="848931" y="850900"/>
                  </a:lnTo>
                  <a:lnTo>
                    <a:pt x="830618" y="889000"/>
                  </a:lnTo>
                  <a:lnTo>
                    <a:pt x="813816" y="927100"/>
                  </a:lnTo>
                  <a:lnTo>
                    <a:pt x="798080" y="977900"/>
                  </a:lnTo>
                  <a:lnTo>
                    <a:pt x="784059" y="1016000"/>
                  </a:lnTo>
                  <a:lnTo>
                    <a:pt x="771766" y="1066800"/>
                  </a:lnTo>
                  <a:lnTo>
                    <a:pt x="761174" y="1104900"/>
                  </a:lnTo>
                  <a:lnTo>
                    <a:pt x="711225" y="1117600"/>
                  </a:lnTo>
                  <a:lnTo>
                    <a:pt x="611416" y="1117600"/>
                  </a:lnTo>
                  <a:lnTo>
                    <a:pt x="561708" y="1104900"/>
                  </a:lnTo>
                  <a:lnTo>
                    <a:pt x="512229" y="1104900"/>
                  </a:lnTo>
                  <a:lnTo>
                    <a:pt x="463042" y="1092200"/>
                  </a:lnTo>
                  <a:lnTo>
                    <a:pt x="414223" y="1092200"/>
                  </a:lnTo>
                  <a:lnTo>
                    <a:pt x="318020" y="1066800"/>
                  </a:lnTo>
                  <a:lnTo>
                    <a:pt x="270776" y="1041400"/>
                  </a:lnTo>
                  <a:lnTo>
                    <a:pt x="135445" y="1041400"/>
                  </a:lnTo>
                  <a:lnTo>
                    <a:pt x="95135" y="1066800"/>
                  </a:lnTo>
                  <a:lnTo>
                    <a:pt x="59829" y="1092200"/>
                  </a:lnTo>
                  <a:lnTo>
                    <a:pt x="31076" y="1130300"/>
                  </a:lnTo>
                  <a:lnTo>
                    <a:pt x="10452" y="1168400"/>
                  </a:lnTo>
                  <a:lnTo>
                    <a:pt x="0" y="1219200"/>
                  </a:lnTo>
                  <a:lnTo>
                    <a:pt x="228" y="1257300"/>
                  </a:lnTo>
                  <a:lnTo>
                    <a:pt x="10375" y="1308100"/>
                  </a:lnTo>
                  <a:lnTo>
                    <a:pt x="29705" y="1346200"/>
                  </a:lnTo>
                  <a:lnTo>
                    <a:pt x="57467" y="1384300"/>
                  </a:lnTo>
                  <a:lnTo>
                    <a:pt x="92887" y="1409700"/>
                  </a:lnTo>
                  <a:lnTo>
                    <a:pt x="135255" y="1435100"/>
                  </a:lnTo>
                  <a:lnTo>
                    <a:pt x="382282" y="1498600"/>
                  </a:lnTo>
                  <a:lnTo>
                    <a:pt x="433057" y="1498600"/>
                  </a:lnTo>
                  <a:lnTo>
                    <a:pt x="484174" y="1511300"/>
                  </a:lnTo>
                  <a:lnTo>
                    <a:pt x="535597" y="1511300"/>
                  </a:lnTo>
                  <a:lnTo>
                    <a:pt x="587286" y="1524000"/>
                  </a:lnTo>
                  <a:lnTo>
                    <a:pt x="743496" y="1524000"/>
                  </a:lnTo>
                  <a:lnTo>
                    <a:pt x="751243" y="1574800"/>
                  </a:lnTo>
                  <a:lnTo>
                    <a:pt x="761149" y="1612900"/>
                  </a:lnTo>
                  <a:lnTo>
                    <a:pt x="773226" y="1663700"/>
                  </a:lnTo>
                  <a:lnTo>
                    <a:pt x="787450" y="1714500"/>
                  </a:lnTo>
                  <a:lnTo>
                    <a:pt x="803808" y="1752600"/>
                  </a:lnTo>
                  <a:lnTo>
                    <a:pt x="822312" y="1803400"/>
                  </a:lnTo>
                  <a:lnTo>
                    <a:pt x="842949" y="1841500"/>
                  </a:lnTo>
                  <a:lnTo>
                    <a:pt x="865708" y="1892300"/>
                  </a:lnTo>
                  <a:lnTo>
                    <a:pt x="890587" y="1930400"/>
                  </a:lnTo>
                  <a:lnTo>
                    <a:pt x="916825" y="1968500"/>
                  </a:lnTo>
                  <a:lnTo>
                    <a:pt x="945007" y="2006600"/>
                  </a:lnTo>
                  <a:lnTo>
                    <a:pt x="975067" y="2044700"/>
                  </a:lnTo>
                  <a:lnTo>
                    <a:pt x="1006944" y="2082800"/>
                  </a:lnTo>
                  <a:lnTo>
                    <a:pt x="1040599" y="2108200"/>
                  </a:lnTo>
                  <a:lnTo>
                    <a:pt x="1075969" y="2146300"/>
                  </a:lnTo>
                  <a:lnTo>
                    <a:pt x="1100823" y="2159000"/>
                  </a:lnTo>
                  <a:lnTo>
                    <a:pt x="3184182" y="2159000"/>
                  </a:lnTo>
                  <a:lnTo>
                    <a:pt x="3216046" y="2146300"/>
                  </a:lnTo>
                  <a:lnTo>
                    <a:pt x="3261233" y="2120900"/>
                  </a:lnTo>
                  <a:lnTo>
                    <a:pt x="3306064" y="2108200"/>
                  </a:lnTo>
                  <a:lnTo>
                    <a:pt x="3416325" y="2044700"/>
                  </a:lnTo>
                  <a:lnTo>
                    <a:pt x="3438144" y="2032000"/>
                  </a:lnTo>
                  <a:lnTo>
                    <a:pt x="3566363" y="1955800"/>
                  </a:lnTo>
                  <a:lnTo>
                    <a:pt x="3608171" y="1917700"/>
                  </a:lnTo>
                  <a:lnTo>
                    <a:pt x="3690340" y="1866900"/>
                  </a:lnTo>
                  <a:lnTo>
                    <a:pt x="3730675" y="1828800"/>
                  </a:lnTo>
                  <a:lnTo>
                    <a:pt x="3809733" y="1778000"/>
                  </a:lnTo>
                  <a:lnTo>
                    <a:pt x="3848443" y="1739900"/>
                  </a:lnTo>
                  <a:lnTo>
                    <a:pt x="3886593" y="1701800"/>
                  </a:lnTo>
                  <a:lnTo>
                    <a:pt x="3924160" y="1676400"/>
                  </a:lnTo>
                  <a:lnTo>
                    <a:pt x="3956774" y="1638300"/>
                  </a:lnTo>
                  <a:lnTo>
                    <a:pt x="3989692" y="1612900"/>
                  </a:lnTo>
                  <a:lnTo>
                    <a:pt x="4022547" y="1574800"/>
                  </a:lnTo>
                  <a:lnTo>
                    <a:pt x="4054932" y="1549400"/>
                  </a:lnTo>
                  <a:lnTo>
                    <a:pt x="4086479" y="1511300"/>
                  </a:lnTo>
                  <a:lnTo>
                    <a:pt x="4116794" y="1473200"/>
                  </a:lnTo>
                  <a:lnTo>
                    <a:pt x="4145521" y="1422400"/>
                  </a:lnTo>
                  <a:lnTo>
                    <a:pt x="4172254" y="1384300"/>
                  </a:lnTo>
                  <a:lnTo>
                    <a:pt x="4196626" y="1333500"/>
                  </a:lnTo>
                  <a:lnTo>
                    <a:pt x="4218241" y="1282700"/>
                  </a:lnTo>
                  <a:lnTo>
                    <a:pt x="4235551" y="1244600"/>
                  </a:lnTo>
                  <a:lnTo>
                    <a:pt x="4249013" y="1193800"/>
                  </a:lnTo>
                  <a:lnTo>
                    <a:pt x="4258627" y="1143000"/>
                  </a:lnTo>
                  <a:lnTo>
                    <a:pt x="4264444" y="1092200"/>
                  </a:lnTo>
                  <a:lnTo>
                    <a:pt x="4266489" y="1054100"/>
                  </a:lnTo>
                  <a:close/>
                </a:path>
              </a:pathLst>
            </a:custGeom>
            <a:solidFill>
              <a:srgbClr val="FFFFFF">
                <a:alpha val="29998"/>
              </a:srgbClr>
            </a:solidFill>
          </p:spPr>
          <p:txBody>
            <a:bodyPr wrap="square" lIns="0" tIns="0" rIns="0" bIns="0" rtlCol="0"/>
            <a:lstStyle/>
            <a:p>
              <a:endParaRPr/>
            </a:p>
          </p:txBody>
        </p:sp>
      </p:grpSp>
      <p:grpSp>
        <p:nvGrpSpPr>
          <p:cNvPr id="9" name="object 9"/>
          <p:cNvGrpSpPr/>
          <p:nvPr/>
        </p:nvGrpSpPr>
        <p:grpSpPr>
          <a:xfrm>
            <a:off x="0" y="0"/>
            <a:ext cx="3334385" cy="2362200"/>
            <a:chOff x="0" y="0"/>
            <a:chExt cx="3334385" cy="2362200"/>
          </a:xfrm>
        </p:grpSpPr>
        <p:pic>
          <p:nvPicPr>
            <p:cNvPr id="10" name="object 10"/>
            <p:cNvPicPr/>
            <p:nvPr/>
          </p:nvPicPr>
          <p:blipFill>
            <a:blip r:embed="rId6" cstate="print"/>
            <a:stretch>
              <a:fillRect/>
            </a:stretch>
          </p:blipFill>
          <p:spPr>
            <a:xfrm>
              <a:off x="0" y="0"/>
              <a:ext cx="3333933" cy="2362199"/>
            </a:xfrm>
            <a:prstGeom prst="rect">
              <a:avLst/>
            </a:prstGeom>
          </p:spPr>
        </p:pic>
        <p:pic>
          <p:nvPicPr>
            <p:cNvPr id="11" name="object 11"/>
            <p:cNvPicPr/>
            <p:nvPr/>
          </p:nvPicPr>
          <p:blipFill>
            <a:blip r:embed="rId7" cstate="print"/>
            <a:stretch>
              <a:fillRect/>
            </a:stretch>
          </p:blipFill>
          <p:spPr>
            <a:xfrm>
              <a:off x="0" y="0"/>
              <a:ext cx="40607" cy="76741"/>
            </a:xfrm>
            <a:prstGeom prst="rect">
              <a:avLst/>
            </a:prstGeom>
          </p:spPr>
        </p:pic>
        <p:pic>
          <p:nvPicPr>
            <p:cNvPr id="12" name="object 12"/>
            <p:cNvPicPr/>
            <p:nvPr/>
          </p:nvPicPr>
          <p:blipFill>
            <a:blip r:embed="rId8" cstate="print"/>
            <a:stretch>
              <a:fillRect/>
            </a:stretch>
          </p:blipFill>
          <p:spPr>
            <a:xfrm>
              <a:off x="2010479" y="1246326"/>
              <a:ext cx="521642" cy="564564"/>
            </a:xfrm>
            <a:prstGeom prst="rect">
              <a:avLst/>
            </a:prstGeom>
          </p:spPr>
        </p:pic>
        <p:pic>
          <p:nvPicPr>
            <p:cNvPr id="13" name="object 13"/>
            <p:cNvPicPr/>
            <p:nvPr/>
          </p:nvPicPr>
          <p:blipFill>
            <a:blip r:embed="rId9" cstate="print"/>
            <a:stretch>
              <a:fillRect/>
            </a:stretch>
          </p:blipFill>
          <p:spPr>
            <a:xfrm>
              <a:off x="1983437" y="394179"/>
              <a:ext cx="592016" cy="545695"/>
            </a:xfrm>
            <a:prstGeom prst="rect">
              <a:avLst/>
            </a:prstGeom>
          </p:spPr>
        </p:pic>
        <p:sp>
          <p:nvSpPr>
            <p:cNvPr id="14" name="object 14"/>
            <p:cNvSpPr/>
            <p:nvPr/>
          </p:nvSpPr>
          <p:spPr>
            <a:xfrm>
              <a:off x="0" y="11"/>
              <a:ext cx="3334385" cy="2362200"/>
            </a:xfrm>
            <a:custGeom>
              <a:avLst/>
              <a:gdLst/>
              <a:ahLst/>
              <a:cxnLst/>
              <a:rect l="l" t="t" r="r" b="b"/>
              <a:pathLst>
                <a:path w="3334385" h="2362200">
                  <a:moveTo>
                    <a:pt x="447878" y="0"/>
                  </a:moveTo>
                  <a:lnTo>
                    <a:pt x="0" y="0"/>
                  </a:lnTo>
                  <a:lnTo>
                    <a:pt x="0" y="647700"/>
                  </a:lnTo>
                  <a:lnTo>
                    <a:pt x="29362" y="622300"/>
                  </a:lnTo>
                  <a:lnTo>
                    <a:pt x="66052" y="584200"/>
                  </a:lnTo>
                  <a:lnTo>
                    <a:pt x="101854" y="546100"/>
                  </a:lnTo>
                  <a:lnTo>
                    <a:pt x="136664" y="520700"/>
                  </a:lnTo>
                  <a:lnTo>
                    <a:pt x="170370" y="482600"/>
                  </a:lnTo>
                  <a:lnTo>
                    <a:pt x="202844" y="444500"/>
                  </a:lnTo>
                  <a:lnTo>
                    <a:pt x="238239" y="393700"/>
                  </a:lnTo>
                  <a:lnTo>
                    <a:pt x="271221" y="355600"/>
                  </a:lnTo>
                  <a:lnTo>
                    <a:pt x="301790" y="304800"/>
                  </a:lnTo>
                  <a:lnTo>
                    <a:pt x="329971" y="266700"/>
                  </a:lnTo>
                  <a:lnTo>
                    <a:pt x="355752" y="215900"/>
                  </a:lnTo>
                  <a:lnTo>
                    <a:pt x="379145" y="177800"/>
                  </a:lnTo>
                  <a:lnTo>
                    <a:pt x="400151" y="127000"/>
                  </a:lnTo>
                  <a:lnTo>
                    <a:pt x="418782" y="88900"/>
                  </a:lnTo>
                  <a:lnTo>
                    <a:pt x="435038" y="38100"/>
                  </a:lnTo>
                  <a:lnTo>
                    <a:pt x="447878" y="0"/>
                  </a:lnTo>
                  <a:close/>
                </a:path>
                <a:path w="3334385" h="2362200">
                  <a:moveTo>
                    <a:pt x="3333927" y="1676400"/>
                  </a:moveTo>
                  <a:lnTo>
                    <a:pt x="3324720" y="1638300"/>
                  </a:lnTo>
                  <a:lnTo>
                    <a:pt x="3307905" y="1587500"/>
                  </a:lnTo>
                  <a:lnTo>
                    <a:pt x="3288309" y="1536700"/>
                  </a:lnTo>
                  <a:lnTo>
                    <a:pt x="3265982" y="1498600"/>
                  </a:lnTo>
                  <a:lnTo>
                    <a:pt x="3240989" y="1447800"/>
                  </a:lnTo>
                  <a:lnTo>
                    <a:pt x="3213417" y="1409700"/>
                  </a:lnTo>
                  <a:lnTo>
                    <a:pt x="3183293" y="1371600"/>
                  </a:lnTo>
                  <a:lnTo>
                    <a:pt x="3150717" y="1333500"/>
                  </a:lnTo>
                  <a:lnTo>
                    <a:pt x="3141967" y="1320800"/>
                  </a:lnTo>
                  <a:lnTo>
                    <a:pt x="3115729" y="1282700"/>
                  </a:lnTo>
                  <a:lnTo>
                    <a:pt x="3078416" y="1244600"/>
                  </a:lnTo>
                  <a:lnTo>
                    <a:pt x="3038818" y="1206500"/>
                  </a:lnTo>
                  <a:lnTo>
                    <a:pt x="3001175" y="1181100"/>
                  </a:lnTo>
                  <a:lnTo>
                    <a:pt x="2961995" y="1143000"/>
                  </a:lnTo>
                  <a:lnTo>
                    <a:pt x="2921393" y="1117600"/>
                  </a:lnTo>
                  <a:lnTo>
                    <a:pt x="2879445" y="1092200"/>
                  </a:lnTo>
                  <a:lnTo>
                    <a:pt x="2836265" y="1054100"/>
                  </a:lnTo>
                  <a:lnTo>
                    <a:pt x="2791955" y="1028700"/>
                  </a:lnTo>
                  <a:lnTo>
                    <a:pt x="2746591" y="1003300"/>
                  </a:lnTo>
                  <a:lnTo>
                    <a:pt x="2700274" y="990600"/>
                  </a:lnTo>
                  <a:lnTo>
                    <a:pt x="2605201" y="939800"/>
                  </a:lnTo>
                  <a:lnTo>
                    <a:pt x="2575445" y="939800"/>
                  </a:lnTo>
                  <a:lnTo>
                    <a:pt x="2572156" y="889000"/>
                  </a:lnTo>
                  <a:lnTo>
                    <a:pt x="2566403" y="838200"/>
                  </a:lnTo>
                  <a:lnTo>
                    <a:pt x="2558084" y="787400"/>
                  </a:lnTo>
                  <a:lnTo>
                    <a:pt x="2547086" y="736600"/>
                  </a:lnTo>
                  <a:lnTo>
                    <a:pt x="2533307" y="685800"/>
                  </a:lnTo>
                  <a:lnTo>
                    <a:pt x="2516632" y="647700"/>
                  </a:lnTo>
                  <a:lnTo>
                    <a:pt x="2511717" y="635000"/>
                  </a:lnTo>
                  <a:lnTo>
                    <a:pt x="2496959" y="596900"/>
                  </a:lnTo>
                  <a:lnTo>
                    <a:pt x="2474176" y="558800"/>
                  </a:lnTo>
                  <a:lnTo>
                    <a:pt x="2448153" y="520700"/>
                  </a:lnTo>
                  <a:lnTo>
                    <a:pt x="2418816" y="482600"/>
                  </a:lnTo>
                  <a:lnTo>
                    <a:pt x="2375395" y="431800"/>
                  </a:lnTo>
                  <a:lnTo>
                    <a:pt x="2322538" y="393700"/>
                  </a:lnTo>
                  <a:lnTo>
                    <a:pt x="2292324" y="368300"/>
                  </a:lnTo>
                  <a:lnTo>
                    <a:pt x="2259444" y="342900"/>
                  </a:lnTo>
                  <a:lnTo>
                    <a:pt x="2223795" y="330200"/>
                  </a:lnTo>
                  <a:lnTo>
                    <a:pt x="2185289" y="304800"/>
                  </a:lnTo>
                  <a:lnTo>
                    <a:pt x="2143810" y="292100"/>
                  </a:lnTo>
                  <a:lnTo>
                    <a:pt x="2099271" y="279400"/>
                  </a:lnTo>
                  <a:lnTo>
                    <a:pt x="2051558" y="266700"/>
                  </a:lnTo>
                  <a:lnTo>
                    <a:pt x="1761959" y="266700"/>
                  </a:lnTo>
                  <a:lnTo>
                    <a:pt x="1620418" y="292100"/>
                  </a:lnTo>
                  <a:lnTo>
                    <a:pt x="1610702" y="292100"/>
                  </a:lnTo>
                  <a:lnTo>
                    <a:pt x="1559064" y="317500"/>
                  </a:lnTo>
                  <a:lnTo>
                    <a:pt x="1508899" y="330200"/>
                  </a:lnTo>
                  <a:lnTo>
                    <a:pt x="1460144" y="355600"/>
                  </a:lnTo>
                  <a:lnTo>
                    <a:pt x="1412760" y="368300"/>
                  </a:lnTo>
                  <a:lnTo>
                    <a:pt x="1366723" y="393700"/>
                  </a:lnTo>
                  <a:lnTo>
                    <a:pt x="1321955" y="419100"/>
                  </a:lnTo>
                  <a:lnTo>
                    <a:pt x="1278432" y="444500"/>
                  </a:lnTo>
                  <a:lnTo>
                    <a:pt x="1236116" y="469900"/>
                  </a:lnTo>
                  <a:lnTo>
                    <a:pt x="1194943" y="508000"/>
                  </a:lnTo>
                  <a:lnTo>
                    <a:pt x="1154874" y="533400"/>
                  </a:lnTo>
                  <a:lnTo>
                    <a:pt x="1115872" y="571500"/>
                  </a:lnTo>
                  <a:lnTo>
                    <a:pt x="1077899" y="596900"/>
                  </a:lnTo>
                  <a:lnTo>
                    <a:pt x="1040892" y="635000"/>
                  </a:lnTo>
                  <a:lnTo>
                    <a:pt x="1004811" y="660400"/>
                  </a:lnTo>
                  <a:lnTo>
                    <a:pt x="969619" y="698500"/>
                  </a:lnTo>
                  <a:lnTo>
                    <a:pt x="935266" y="736600"/>
                  </a:lnTo>
                  <a:lnTo>
                    <a:pt x="901712" y="774700"/>
                  </a:lnTo>
                  <a:lnTo>
                    <a:pt x="868921" y="812800"/>
                  </a:lnTo>
                  <a:lnTo>
                    <a:pt x="836828" y="850900"/>
                  </a:lnTo>
                  <a:lnTo>
                    <a:pt x="805395" y="889000"/>
                  </a:lnTo>
                  <a:lnTo>
                    <a:pt x="774585" y="927100"/>
                  </a:lnTo>
                  <a:lnTo>
                    <a:pt x="744347" y="965200"/>
                  </a:lnTo>
                  <a:lnTo>
                    <a:pt x="714641" y="1003300"/>
                  </a:lnTo>
                  <a:lnTo>
                    <a:pt x="685419" y="1041400"/>
                  </a:lnTo>
                  <a:lnTo>
                    <a:pt x="656628" y="1079500"/>
                  </a:lnTo>
                  <a:lnTo>
                    <a:pt x="628243" y="1117600"/>
                  </a:lnTo>
                  <a:lnTo>
                    <a:pt x="600214" y="1155700"/>
                  </a:lnTo>
                  <a:lnTo>
                    <a:pt x="542328" y="1244600"/>
                  </a:lnTo>
                  <a:lnTo>
                    <a:pt x="363689" y="1473200"/>
                  </a:lnTo>
                  <a:lnTo>
                    <a:pt x="333527" y="1511300"/>
                  </a:lnTo>
                  <a:lnTo>
                    <a:pt x="303022" y="1549400"/>
                  </a:lnTo>
                  <a:lnTo>
                    <a:pt x="272110" y="1587500"/>
                  </a:lnTo>
                  <a:lnTo>
                    <a:pt x="265912" y="1587500"/>
                  </a:lnTo>
                  <a:lnTo>
                    <a:pt x="263029" y="1600200"/>
                  </a:lnTo>
                  <a:lnTo>
                    <a:pt x="223164" y="1638300"/>
                  </a:lnTo>
                  <a:lnTo>
                    <a:pt x="182206" y="1689100"/>
                  </a:lnTo>
                  <a:lnTo>
                    <a:pt x="140322" y="1727200"/>
                  </a:lnTo>
                  <a:lnTo>
                    <a:pt x="97663" y="1765300"/>
                  </a:lnTo>
                  <a:lnTo>
                    <a:pt x="54381" y="1803400"/>
                  </a:lnTo>
                  <a:lnTo>
                    <a:pt x="10629" y="1828800"/>
                  </a:lnTo>
                  <a:lnTo>
                    <a:pt x="0" y="1828800"/>
                  </a:lnTo>
                  <a:lnTo>
                    <a:pt x="0" y="2260600"/>
                  </a:lnTo>
                  <a:lnTo>
                    <a:pt x="393" y="2260600"/>
                  </a:lnTo>
                  <a:lnTo>
                    <a:pt x="45681" y="2235200"/>
                  </a:lnTo>
                  <a:lnTo>
                    <a:pt x="90322" y="2222500"/>
                  </a:lnTo>
                  <a:lnTo>
                    <a:pt x="177495" y="2171700"/>
                  </a:lnTo>
                  <a:lnTo>
                    <a:pt x="219951" y="2146300"/>
                  </a:lnTo>
                  <a:lnTo>
                    <a:pt x="261569" y="2120900"/>
                  </a:lnTo>
                  <a:lnTo>
                    <a:pt x="302336" y="2095500"/>
                  </a:lnTo>
                  <a:lnTo>
                    <a:pt x="342188" y="2057400"/>
                  </a:lnTo>
                  <a:lnTo>
                    <a:pt x="381076" y="2019300"/>
                  </a:lnTo>
                  <a:lnTo>
                    <a:pt x="418973" y="1993900"/>
                  </a:lnTo>
                  <a:lnTo>
                    <a:pt x="455828" y="1955800"/>
                  </a:lnTo>
                  <a:lnTo>
                    <a:pt x="491591" y="1917700"/>
                  </a:lnTo>
                  <a:lnTo>
                    <a:pt x="526211" y="1879600"/>
                  </a:lnTo>
                  <a:lnTo>
                    <a:pt x="559663" y="1828800"/>
                  </a:lnTo>
                  <a:lnTo>
                    <a:pt x="594042" y="1790700"/>
                  </a:lnTo>
                  <a:lnTo>
                    <a:pt x="627811" y="1752600"/>
                  </a:lnTo>
                  <a:lnTo>
                    <a:pt x="660984" y="1714500"/>
                  </a:lnTo>
                  <a:lnTo>
                    <a:pt x="693635" y="1676400"/>
                  </a:lnTo>
                  <a:lnTo>
                    <a:pt x="725805" y="1625600"/>
                  </a:lnTo>
                  <a:lnTo>
                    <a:pt x="757542" y="1587500"/>
                  </a:lnTo>
                  <a:lnTo>
                    <a:pt x="788885" y="1549400"/>
                  </a:lnTo>
                  <a:lnTo>
                    <a:pt x="819886" y="1498600"/>
                  </a:lnTo>
                  <a:lnTo>
                    <a:pt x="850582" y="1460500"/>
                  </a:lnTo>
                  <a:lnTo>
                    <a:pt x="912507" y="1371600"/>
                  </a:lnTo>
                  <a:lnTo>
                    <a:pt x="975271" y="1295400"/>
                  </a:lnTo>
                  <a:lnTo>
                    <a:pt x="1006716" y="1244600"/>
                  </a:lnTo>
                  <a:lnTo>
                    <a:pt x="1070063" y="1168400"/>
                  </a:lnTo>
                  <a:lnTo>
                    <a:pt x="1102118" y="1130300"/>
                  </a:lnTo>
                  <a:lnTo>
                    <a:pt x="1134516" y="1092200"/>
                  </a:lnTo>
                  <a:lnTo>
                    <a:pt x="1167345" y="1054100"/>
                  </a:lnTo>
                  <a:lnTo>
                    <a:pt x="1200658" y="1016000"/>
                  </a:lnTo>
                  <a:lnTo>
                    <a:pt x="1234528" y="977900"/>
                  </a:lnTo>
                  <a:lnTo>
                    <a:pt x="1269034" y="939800"/>
                  </a:lnTo>
                  <a:lnTo>
                    <a:pt x="1304239" y="901700"/>
                  </a:lnTo>
                  <a:lnTo>
                    <a:pt x="1340218" y="876300"/>
                  </a:lnTo>
                  <a:lnTo>
                    <a:pt x="1377048" y="838200"/>
                  </a:lnTo>
                  <a:lnTo>
                    <a:pt x="1414792" y="812800"/>
                  </a:lnTo>
                  <a:lnTo>
                    <a:pt x="1453527" y="787400"/>
                  </a:lnTo>
                  <a:lnTo>
                    <a:pt x="1493316" y="762000"/>
                  </a:lnTo>
                  <a:lnTo>
                    <a:pt x="1534236" y="736600"/>
                  </a:lnTo>
                  <a:lnTo>
                    <a:pt x="1576362" y="711200"/>
                  </a:lnTo>
                  <a:lnTo>
                    <a:pt x="1664500" y="685800"/>
                  </a:lnTo>
                  <a:lnTo>
                    <a:pt x="1710651" y="660400"/>
                  </a:lnTo>
                  <a:lnTo>
                    <a:pt x="1759521" y="660400"/>
                  </a:lnTo>
                  <a:lnTo>
                    <a:pt x="1810435" y="647700"/>
                  </a:lnTo>
                  <a:lnTo>
                    <a:pt x="1862201" y="647700"/>
                  </a:lnTo>
                  <a:lnTo>
                    <a:pt x="1913674" y="635000"/>
                  </a:lnTo>
                  <a:lnTo>
                    <a:pt x="1963686" y="647700"/>
                  </a:lnTo>
                  <a:lnTo>
                    <a:pt x="2011057" y="647700"/>
                  </a:lnTo>
                  <a:lnTo>
                    <a:pt x="2054631" y="673100"/>
                  </a:lnTo>
                  <a:lnTo>
                    <a:pt x="2093226" y="685800"/>
                  </a:lnTo>
                  <a:lnTo>
                    <a:pt x="2125700" y="723900"/>
                  </a:lnTo>
                  <a:lnTo>
                    <a:pt x="2145474" y="749300"/>
                  </a:lnTo>
                  <a:lnTo>
                    <a:pt x="2161997" y="787400"/>
                  </a:lnTo>
                  <a:lnTo>
                    <a:pt x="2175281" y="825500"/>
                  </a:lnTo>
                  <a:lnTo>
                    <a:pt x="2185327" y="863600"/>
                  </a:lnTo>
                  <a:lnTo>
                    <a:pt x="2162137" y="863600"/>
                  </a:lnTo>
                  <a:lnTo>
                    <a:pt x="2162137" y="1244600"/>
                  </a:lnTo>
                  <a:lnTo>
                    <a:pt x="2148967" y="1295400"/>
                  </a:lnTo>
                  <a:lnTo>
                    <a:pt x="2133689" y="1333500"/>
                  </a:lnTo>
                  <a:lnTo>
                    <a:pt x="2116328" y="1384300"/>
                  </a:lnTo>
                  <a:lnTo>
                    <a:pt x="2096871" y="1447800"/>
                  </a:lnTo>
                  <a:lnTo>
                    <a:pt x="2075357" y="1498600"/>
                  </a:lnTo>
                  <a:lnTo>
                    <a:pt x="2072322" y="1498600"/>
                  </a:lnTo>
                  <a:lnTo>
                    <a:pt x="2069719" y="1511300"/>
                  </a:lnTo>
                  <a:lnTo>
                    <a:pt x="2067534" y="1511300"/>
                  </a:lnTo>
                  <a:lnTo>
                    <a:pt x="2048852" y="1574800"/>
                  </a:lnTo>
                  <a:lnTo>
                    <a:pt x="2029193" y="1625600"/>
                  </a:lnTo>
                  <a:lnTo>
                    <a:pt x="2008441" y="1676400"/>
                  </a:lnTo>
                  <a:lnTo>
                    <a:pt x="1986508" y="1727200"/>
                  </a:lnTo>
                  <a:lnTo>
                    <a:pt x="1963293" y="1765300"/>
                  </a:lnTo>
                  <a:lnTo>
                    <a:pt x="1938693" y="1803400"/>
                  </a:lnTo>
                  <a:lnTo>
                    <a:pt x="1912620" y="1841500"/>
                  </a:lnTo>
                  <a:lnTo>
                    <a:pt x="1884946" y="1879600"/>
                  </a:lnTo>
                  <a:lnTo>
                    <a:pt x="1879828" y="1879600"/>
                  </a:lnTo>
                  <a:lnTo>
                    <a:pt x="1834210" y="1930400"/>
                  </a:lnTo>
                  <a:lnTo>
                    <a:pt x="1786928" y="1955800"/>
                  </a:lnTo>
                  <a:lnTo>
                    <a:pt x="1740395" y="1968500"/>
                  </a:lnTo>
                  <a:lnTo>
                    <a:pt x="1697037" y="1981200"/>
                  </a:lnTo>
                  <a:lnTo>
                    <a:pt x="1659255" y="1968500"/>
                  </a:lnTo>
                  <a:lnTo>
                    <a:pt x="1619554" y="1943100"/>
                  </a:lnTo>
                  <a:lnTo>
                    <a:pt x="1594878" y="1905000"/>
                  </a:lnTo>
                  <a:lnTo>
                    <a:pt x="1581962" y="1866900"/>
                  </a:lnTo>
                  <a:lnTo>
                    <a:pt x="1577555" y="1816100"/>
                  </a:lnTo>
                  <a:lnTo>
                    <a:pt x="1580667" y="1765300"/>
                  </a:lnTo>
                  <a:lnTo>
                    <a:pt x="1589557" y="1727200"/>
                  </a:lnTo>
                  <a:lnTo>
                    <a:pt x="1603730" y="1676400"/>
                  </a:lnTo>
                  <a:lnTo>
                    <a:pt x="1622666" y="1625600"/>
                  </a:lnTo>
                  <a:lnTo>
                    <a:pt x="1645831" y="1587500"/>
                  </a:lnTo>
                  <a:lnTo>
                    <a:pt x="1672742" y="1549400"/>
                  </a:lnTo>
                  <a:lnTo>
                    <a:pt x="1702854" y="1498600"/>
                  </a:lnTo>
                  <a:lnTo>
                    <a:pt x="1735683" y="1460500"/>
                  </a:lnTo>
                  <a:lnTo>
                    <a:pt x="1770684" y="1435100"/>
                  </a:lnTo>
                  <a:lnTo>
                    <a:pt x="1807375" y="1397000"/>
                  </a:lnTo>
                  <a:lnTo>
                    <a:pt x="1845221" y="1358900"/>
                  </a:lnTo>
                  <a:lnTo>
                    <a:pt x="1960575" y="1282700"/>
                  </a:lnTo>
                  <a:lnTo>
                    <a:pt x="2004441" y="1270000"/>
                  </a:lnTo>
                  <a:lnTo>
                    <a:pt x="2053018" y="1257300"/>
                  </a:lnTo>
                  <a:lnTo>
                    <a:pt x="2105761" y="1244600"/>
                  </a:lnTo>
                  <a:lnTo>
                    <a:pt x="2162137" y="1244600"/>
                  </a:lnTo>
                  <a:lnTo>
                    <a:pt x="2162137" y="863600"/>
                  </a:lnTo>
                  <a:lnTo>
                    <a:pt x="2073643" y="863600"/>
                  </a:lnTo>
                  <a:lnTo>
                    <a:pt x="2019731" y="876300"/>
                  </a:lnTo>
                  <a:lnTo>
                    <a:pt x="1967268" y="876300"/>
                  </a:lnTo>
                  <a:lnTo>
                    <a:pt x="1916391" y="901700"/>
                  </a:lnTo>
                  <a:lnTo>
                    <a:pt x="1867242" y="914400"/>
                  </a:lnTo>
                  <a:lnTo>
                    <a:pt x="1819922" y="927100"/>
                  </a:lnTo>
                  <a:lnTo>
                    <a:pt x="1774583" y="952500"/>
                  </a:lnTo>
                  <a:lnTo>
                    <a:pt x="1628330" y="1054100"/>
                  </a:lnTo>
                  <a:lnTo>
                    <a:pt x="1592427" y="1079500"/>
                  </a:lnTo>
                  <a:lnTo>
                    <a:pt x="1557083" y="1104900"/>
                  </a:lnTo>
                  <a:lnTo>
                    <a:pt x="1522488" y="1143000"/>
                  </a:lnTo>
                  <a:lnTo>
                    <a:pt x="1488770" y="1168400"/>
                  </a:lnTo>
                  <a:lnTo>
                    <a:pt x="1456105" y="1206500"/>
                  </a:lnTo>
                  <a:lnTo>
                    <a:pt x="1424647" y="1244600"/>
                  </a:lnTo>
                  <a:lnTo>
                    <a:pt x="1394548" y="1282700"/>
                  </a:lnTo>
                  <a:lnTo>
                    <a:pt x="1365961" y="1320800"/>
                  </a:lnTo>
                  <a:lnTo>
                    <a:pt x="1339062" y="1358900"/>
                  </a:lnTo>
                  <a:lnTo>
                    <a:pt x="1313992" y="1397000"/>
                  </a:lnTo>
                  <a:lnTo>
                    <a:pt x="1290916" y="1435100"/>
                  </a:lnTo>
                  <a:lnTo>
                    <a:pt x="1269987" y="1485900"/>
                  </a:lnTo>
                  <a:lnTo>
                    <a:pt x="1251369" y="1524000"/>
                  </a:lnTo>
                  <a:lnTo>
                    <a:pt x="1235202" y="1574800"/>
                  </a:lnTo>
                  <a:lnTo>
                    <a:pt x="1221663" y="1625600"/>
                  </a:lnTo>
                  <a:lnTo>
                    <a:pt x="1210906" y="1676400"/>
                  </a:lnTo>
                  <a:lnTo>
                    <a:pt x="1203083" y="1714500"/>
                  </a:lnTo>
                  <a:lnTo>
                    <a:pt x="1198359" y="1765300"/>
                  </a:lnTo>
                  <a:lnTo>
                    <a:pt x="1196873" y="1828800"/>
                  </a:lnTo>
                  <a:lnTo>
                    <a:pt x="1199997" y="1879600"/>
                  </a:lnTo>
                  <a:lnTo>
                    <a:pt x="1206677" y="1930400"/>
                  </a:lnTo>
                  <a:lnTo>
                    <a:pt x="1216875" y="1981200"/>
                  </a:lnTo>
                  <a:lnTo>
                    <a:pt x="1230503" y="2019300"/>
                  </a:lnTo>
                  <a:lnTo>
                    <a:pt x="1247457" y="2070100"/>
                  </a:lnTo>
                  <a:lnTo>
                    <a:pt x="1267663" y="2108200"/>
                  </a:lnTo>
                  <a:lnTo>
                    <a:pt x="1291018" y="2146300"/>
                  </a:lnTo>
                  <a:lnTo>
                    <a:pt x="1317447" y="2184400"/>
                  </a:lnTo>
                  <a:lnTo>
                    <a:pt x="1346847" y="2209800"/>
                  </a:lnTo>
                  <a:lnTo>
                    <a:pt x="1379143" y="2247900"/>
                  </a:lnTo>
                  <a:lnTo>
                    <a:pt x="1414221" y="2273300"/>
                  </a:lnTo>
                  <a:lnTo>
                    <a:pt x="1452016" y="2298700"/>
                  </a:lnTo>
                  <a:lnTo>
                    <a:pt x="1492427" y="2311400"/>
                  </a:lnTo>
                  <a:lnTo>
                    <a:pt x="1535353" y="2336800"/>
                  </a:lnTo>
                  <a:lnTo>
                    <a:pt x="1576959" y="2336800"/>
                  </a:lnTo>
                  <a:lnTo>
                    <a:pt x="1661515" y="2362200"/>
                  </a:lnTo>
                  <a:lnTo>
                    <a:pt x="1750783" y="2362200"/>
                  </a:lnTo>
                  <a:lnTo>
                    <a:pt x="1933282" y="2311400"/>
                  </a:lnTo>
                  <a:lnTo>
                    <a:pt x="1976843" y="2286000"/>
                  </a:lnTo>
                  <a:lnTo>
                    <a:pt x="2019160" y="2260600"/>
                  </a:lnTo>
                  <a:lnTo>
                    <a:pt x="2060003" y="2235200"/>
                  </a:lnTo>
                  <a:lnTo>
                    <a:pt x="2099183" y="2197100"/>
                  </a:lnTo>
                  <a:lnTo>
                    <a:pt x="2136457" y="2159000"/>
                  </a:lnTo>
                  <a:lnTo>
                    <a:pt x="2171649" y="2120900"/>
                  </a:lnTo>
                  <a:lnTo>
                    <a:pt x="2201176" y="2095500"/>
                  </a:lnTo>
                  <a:lnTo>
                    <a:pt x="2229320" y="2057400"/>
                  </a:lnTo>
                  <a:lnTo>
                    <a:pt x="2256117" y="2019300"/>
                  </a:lnTo>
                  <a:lnTo>
                    <a:pt x="2281631" y="1981200"/>
                  </a:lnTo>
                  <a:lnTo>
                    <a:pt x="2305926" y="1930400"/>
                  </a:lnTo>
                  <a:lnTo>
                    <a:pt x="2329027" y="1892300"/>
                  </a:lnTo>
                  <a:lnTo>
                    <a:pt x="2350998" y="1841500"/>
                  </a:lnTo>
                  <a:lnTo>
                    <a:pt x="2371890" y="1790700"/>
                  </a:lnTo>
                  <a:lnTo>
                    <a:pt x="2391740" y="1739900"/>
                  </a:lnTo>
                  <a:lnTo>
                    <a:pt x="2410625" y="1689100"/>
                  </a:lnTo>
                  <a:lnTo>
                    <a:pt x="2428583" y="1638300"/>
                  </a:lnTo>
                  <a:lnTo>
                    <a:pt x="2448826" y="1587500"/>
                  </a:lnTo>
                  <a:lnTo>
                    <a:pt x="2468041" y="1536700"/>
                  </a:lnTo>
                  <a:lnTo>
                    <a:pt x="2486101" y="1485900"/>
                  </a:lnTo>
                  <a:lnTo>
                    <a:pt x="2502878" y="1435100"/>
                  </a:lnTo>
                  <a:lnTo>
                    <a:pt x="2518257" y="1384300"/>
                  </a:lnTo>
                  <a:lnTo>
                    <a:pt x="2532113" y="1320800"/>
                  </a:lnTo>
                  <a:lnTo>
                    <a:pt x="2579636" y="1346200"/>
                  </a:lnTo>
                  <a:lnTo>
                    <a:pt x="2625445" y="1371600"/>
                  </a:lnTo>
                  <a:lnTo>
                    <a:pt x="2669349" y="1409700"/>
                  </a:lnTo>
                  <a:lnTo>
                    <a:pt x="2711183" y="1435100"/>
                  </a:lnTo>
                  <a:lnTo>
                    <a:pt x="2750743" y="1460500"/>
                  </a:lnTo>
                  <a:lnTo>
                    <a:pt x="2787853" y="1498600"/>
                  </a:lnTo>
                  <a:lnTo>
                    <a:pt x="2822346" y="1536700"/>
                  </a:lnTo>
                  <a:lnTo>
                    <a:pt x="2854033" y="1562100"/>
                  </a:lnTo>
                  <a:lnTo>
                    <a:pt x="2882735" y="1600200"/>
                  </a:lnTo>
                  <a:lnTo>
                    <a:pt x="2908274" y="1638300"/>
                  </a:lnTo>
                  <a:lnTo>
                    <a:pt x="2930448" y="1676400"/>
                  </a:lnTo>
                  <a:lnTo>
                    <a:pt x="2949117" y="1714500"/>
                  </a:lnTo>
                  <a:lnTo>
                    <a:pt x="2964065" y="1752600"/>
                  </a:lnTo>
                  <a:lnTo>
                    <a:pt x="2982785" y="1790700"/>
                  </a:lnTo>
                  <a:lnTo>
                    <a:pt x="3009163" y="1828800"/>
                  </a:lnTo>
                  <a:lnTo>
                    <a:pt x="3041764" y="1854200"/>
                  </a:lnTo>
                  <a:lnTo>
                    <a:pt x="3079115" y="1866900"/>
                  </a:lnTo>
                  <a:lnTo>
                    <a:pt x="3119793" y="1879600"/>
                  </a:lnTo>
                  <a:lnTo>
                    <a:pt x="3205289" y="1879600"/>
                  </a:lnTo>
                  <a:lnTo>
                    <a:pt x="3245027" y="1854200"/>
                  </a:lnTo>
                  <a:lnTo>
                    <a:pt x="3278403" y="1828800"/>
                  </a:lnTo>
                  <a:lnTo>
                    <a:pt x="3304705" y="1790700"/>
                  </a:lnTo>
                  <a:lnTo>
                    <a:pt x="3323196" y="1752600"/>
                  </a:lnTo>
                  <a:lnTo>
                    <a:pt x="3333178" y="1714500"/>
                  </a:lnTo>
                  <a:lnTo>
                    <a:pt x="3333927" y="1676400"/>
                  </a:lnTo>
                  <a:close/>
                </a:path>
              </a:pathLst>
            </a:custGeom>
            <a:solidFill>
              <a:srgbClr val="FFFFFF">
                <a:alpha val="29998"/>
              </a:srgbClr>
            </a:solidFill>
          </p:spPr>
          <p:txBody>
            <a:bodyPr wrap="square" lIns="0" tIns="0" rIns="0" bIns="0" rtlCol="0"/>
            <a:lstStyle/>
            <a:p>
              <a:endParaRPr/>
            </a:p>
          </p:txBody>
        </p:sp>
      </p:grpSp>
      <p:sp>
        <p:nvSpPr>
          <p:cNvPr id="15" name="object 15"/>
          <p:cNvSpPr txBox="1">
            <a:spLocks noGrp="1"/>
          </p:cNvSpPr>
          <p:nvPr>
            <p:ph type="title"/>
          </p:nvPr>
        </p:nvSpPr>
        <p:spPr>
          <a:xfrm>
            <a:off x="5641577" y="1584762"/>
            <a:ext cx="7005320" cy="756920"/>
          </a:xfrm>
          <a:prstGeom prst="rect">
            <a:avLst/>
          </a:prstGeom>
        </p:spPr>
        <p:txBody>
          <a:bodyPr vert="horz" wrap="square" lIns="0" tIns="12700" rIns="0" bIns="0" rtlCol="0">
            <a:spAutoFit/>
          </a:bodyPr>
          <a:lstStyle/>
          <a:p>
            <a:pPr marL="12700">
              <a:lnSpc>
                <a:spcPct val="100000"/>
              </a:lnSpc>
              <a:spcBef>
                <a:spcPts val="100"/>
              </a:spcBef>
              <a:tabLst>
                <a:tab pos="1300480" algn="l"/>
                <a:tab pos="3502025" algn="l"/>
              </a:tabLst>
            </a:pPr>
            <a:r>
              <a:rPr sz="4800" spc="-20" dirty="0"/>
              <a:t>Veri</a:t>
            </a:r>
            <a:r>
              <a:rPr sz="4800" dirty="0"/>
              <a:t>	</a:t>
            </a:r>
            <a:r>
              <a:rPr sz="4800" spc="-10" dirty="0"/>
              <a:t>Setinin</a:t>
            </a:r>
            <a:r>
              <a:rPr sz="4800" dirty="0"/>
              <a:t>	</a:t>
            </a:r>
            <a:r>
              <a:rPr sz="4800" spc="-10" dirty="0"/>
              <a:t>İncelenmesi</a:t>
            </a:r>
            <a:endParaRPr sz="4800"/>
          </a:p>
        </p:txBody>
      </p:sp>
      <p:pic>
        <p:nvPicPr>
          <p:cNvPr id="16" name="object 16"/>
          <p:cNvPicPr/>
          <p:nvPr/>
        </p:nvPicPr>
        <p:blipFill>
          <a:blip r:embed="rId10" cstate="print"/>
          <a:stretch>
            <a:fillRect/>
          </a:stretch>
        </p:blipFill>
        <p:spPr>
          <a:xfrm>
            <a:off x="1238249" y="3471308"/>
            <a:ext cx="76200" cy="76199"/>
          </a:xfrm>
          <a:prstGeom prst="rect">
            <a:avLst/>
          </a:prstGeom>
        </p:spPr>
      </p:pic>
      <p:pic>
        <p:nvPicPr>
          <p:cNvPr id="17" name="object 17"/>
          <p:cNvPicPr/>
          <p:nvPr/>
        </p:nvPicPr>
        <p:blipFill>
          <a:blip r:embed="rId10" cstate="print"/>
          <a:stretch>
            <a:fillRect/>
          </a:stretch>
        </p:blipFill>
        <p:spPr>
          <a:xfrm>
            <a:off x="1238249" y="3823733"/>
            <a:ext cx="76200" cy="76199"/>
          </a:xfrm>
          <a:prstGeom prst="rect">
            <a:avLst/>
          </a:prstGeom>
        </p:spPr>
      </p:pic>
      <p:pic>
        <p:nvPicPr>
          <p:cNvPr id="18" name="object 18"/>
          <p:cNvPicPr/>
          <p:nvPr/>
        </p:nvPicPr>
        <p:blipFill>
          <a:blip r:embed="rId10" cstate="print"/>
          <a:stretch>
            <a:fillRect/>
          </a:stretch>
        </p:blipFill>
        <p:spPr>
          <a:xfrm>
            <a:off x="1238249" y="4176158"/>
            <a:ext cx="76200" cy="76199"/>
          </a:xfrm>
          <a:prstGeom prst="rect">
            <a:avLst/>
          </a:prstGeom>
        </p:spPr>
      </p:pic>
      <p:pic>
        <p:nvPicPr>
          <p:cNvPr id="19" name="object 19"/>
          <p:cNvPicPr/>
          <p:nvPr/>
        </p:nvPicPr>
        <p:blipFill>
          <a:blip r:embed="rId10" cstate="print"/>
          <a:stretch>
            <a:fillRect/>
          </a:stretch>
        </p:blipFill>
        <p:spPr>
          <a:xfrm>
            <a:off x="1238249" y="4528583"/>
            <a:ext cx="76200" cy="76199"/>
          </a:xfrm>
          <a:prstGeom prst="rect">
            <a:avLst/>
          </a:prstGeom>
        </p:spPr>
      </p:pic>
      <p:pic>
        <p:nvPicPr>
          <p:cNvPr id="20" name="object 20"/>
          <p:cNvPicPr/>
          <p:nvPr/>
        </p:nvPicPr>
        <p:blipFill>
          <a:blip r:embed="rId10" cstate="print"/>
          <a:stretch>
            <a:fillRect/>
          </a:stretch>
        </p:blipFill>
        <p:spPr>
          <a:xfrm>
            <a:off x="1238249" y="4881008"/>
            <a:ext cx="76200" cy="76199"/>
          </a:xfrm>
          <a:prstGeom prst="rect">
            <a:avLst/>
          </a:prstGeom>
        </p:spPr>
      </p:pic>
      <p:pic>
        <p:nvPicPr>
          <p:cNvPr id="21" name="object 21"/>
          <p:cNvPicPr/>
          <p:nvPr/>
        </p:nvPicPr>
        <p:blipFill>
          <a:blip r:embed="rId10" cstate="print"/>
          <a:stretch>
            <a:fillRect/>
          </a:stretch>
        </p:blipFill>
        <p:spPr>
          <a:xfrm>
            <a:off x="1238249" y="5233433"/>
            <a:ext cx="76200" cy="76199"/>
          </a:xfrm>
          <a:prstGeom prst="rect">
            <a:avLst/>
          </a:prstGeom>
        </p:spPr>
      </p:pic>
      <p:pic>
        <p:nvPicPr>
          <p:cNvPr id="22" name="object 22"/>
          <p:cNvPicPr/>
          <p:nvPr/>
        </p:nvPicPr>
        <p:blipFill>
          <a:blip r:embed="rId10" cstate="print"/>
          <a:stretch>
            <a:fillRect/>
          </a:stretch>
        </p:blipFill>
        <p:spPr>
          <a:xfrm>
            <a:off x="1238249" y="5585858"/>
            <a:ext cx="76200" cy="76199"/>
          </a:xfrm>
          <a:prstGeom prst="rect">
            <a:avLst/>
          </a:prstGeom>
        </p:spPr>
      </p:pic>
      <p:pic>
        <p:nvPicPr>
          <p:cNvPr id="23" name="object 23"/>
          <p:cNvPicPr/>
          <p:nvPr/>
        </p:nvPicPr>
        <p:blipFill>
          <a:blip r:embed="rId10" cstate="print"/>
          <a:stretch>
            <a:fillRect/>
          </a:stretch>
        </p:blipFill>
        <p:spPr>
          <a:xfrm>
            <a:off x="1238249" y="5938283"/>
            <a:ext cx="76200" cy="76199"/>
          </a:xfrm>
          <a:prstGeom prst="rect">
            <a:avLst/>
          </a:prstGeom>
        </p:spPr>
      </p:pic>
      <p:sp>
        <p:nvSpPr>
          <p:cNvPr id="24" name="object 24"/>
          <p:cNvSpPr txBox="1">
            <a:spLocks noGrp="1"/>
          </p:cNvSpPr>
          <p:nvPr>
            <p:ph type="body" idx="1"/>
          </p:nvPr>
        </p:nvSpPr>
        <p:spPr>
          <a:xfrm>
            <a:off x="1447750" y="3271271"/>
            <a:ext cx="14007465" cy="2873094"/>
          </a:xfrm>
          <a:prstGeom prst="rect">
            <a:avLst/>
          </a:prstGeom>
        </p:spPr>
        <p:txBody>
          <a:bodyPr vert="horz" wrap="square" lIns="0" tIns="12700" rIns="0" bIns="0" rtlCol="0">
            <a:spAutoFit/>
          </a:bodyPr>
          <a:lstStyle/>
          <a:p>
            <a:pPr marL="12700" marR="690245">
              <a:lnSpc>
                <a:spcPct val="115599"/>
              </a:lnSpc>
              <a:spcBef>
                <a:spcPts val="100"/>
              </a:spcBef>
            </a:pPr>
            <a:r>
              <a:rPr spc="130" dirty="0"/>
              <a:t>Veri</a:t>
            </a:r>
            <a:r>
              <a:rPr spc="260" dirty="0"/>
              <a:t> </a:t>
            </a:r>
            <a:r>
              <a:rPr spc="215" dirty="0"/>
              <a:t>kümesi,</a:t>
            </a:r>
            <a:r>
              <a:rPr spc="265" dirty="0"/>
              <a:t> </a:t>
            </a:r>
            <a:r>
              <a:rPr spc="204" dirty="0"/>
              <a:t>ortam</a:t>
            </a:r>
            <a:r>
              <a:rPr spc="254" dirty="0"/>
              <a:t> </a:t>
            </a:r>
            <a:r>
              <a:rPr spc="195" dirty="0"/>
              <a:t>ölçümleri</a:t>
            </a:r>
            <a:r>
              <a:rPr spc="265" dirty="0"/>
              <a:t> </a:t>
            </a:r>
            <a:r>
              <a:rPr spc="145" dirty="0"/>
              <a:t>ve</a:t>
            </a:r>
            <a:r>
              <a:rPr spc="265" dirty="0"/>
              <a:t> </a:t>
            </a:r>
            <a:r>
              <a:rPr spc="240" dirty="0"/>
              <a:t>gaz</a:t>
            </a:r>
            <a:r>
              <a:rPr spc="260" dirty="0"/>
              <a:t> </a:t>
            </a:r>
            <a:r>
              <a:rPr spc="190" dirty="0"/>
              <a:t>sensör</a:t>
            </a:r>
            <a:r>
              <a:rPr spc="265" dirty="0"/>
              <a:t> </a:t>
            </a:r>
            <a:r>
              <a:rPr spc="180" dirty="0"/>
              <a:t>değerleri</a:t>
            </a:r>
            <a:r>
              <a:rPr spc="265" dirty="0"/>
              <a:t> </a:t>
            </a:r>
            <a:r>
              <a:rPr spc="185" dirty="0"/>
              <a:t>içeren</a:t>
            </a:r>
            <a:r>
              <a:rPr spc="260" dirty="0"/>
              <a:t> </a:t>
            </a:r>
            <a:r>
              <a:rPr spc="225" dirty="0"/>
              <a:t>zaman</a:t>
            </a:r>
            <a:r>
              <a:rPr spc="265" dirty="0"/>
              <a:t> </a:t>
            </a:r>
            <a:r>
              <a:rPr spc="160" dirty="0"/>
              <a:t>serisi</a:t>
            </a:r>
            <a:r>
              <a:rPr spc="265" dirty="0"/>
              <a:t> </a:t>
            </a:r>
            <a:r>
              <a:rPr spc="160" dirty="0"/>
              <a:t>verilerinden</a:t>
            </a:r>
            <a:r>
              <a:rPr spc="260" dirty="0"/>
              <a:t> </a:t>
            </a:r>
            <a:r>
              <a:rPr spc="160" dirty="0"/>
              <a:t>oluşur. </a:t>
            </a:r>
            <a:r>
              <a:rPr spc="200" dirty="0"/>
              <a:t>9</a:t>
            </a:r>
            <a:r>
              <a:rPr spc="270" dirty="0"/>
              <a:t> </a:t>
            </a:r>
            <a:r>
              <a:rPr spc="160" dirty="0"/>
              <a:t>özellik</a:t>
            </a:r>
            <a:r>
              <a:rPr spc="270" dirty="0"/>
              <a:t> </a:t>
            </a:r>
            <a:r>
              <a:rPr spc="160" dirty="0"/>
              <a:t>(öznitelik)</a:t>
            </a:r>
            <a:r>
              <a:rPr spc="270" dirty="0"/>
              <a:t> </a:t>
            </a:r>
            <a:r>
              <a:rPr spc="150" dirty="0"/>
              <a:t>verilmiştir:</a:t>
            </a:r>
          </a:p>
          <a:p>
            <a:pPr marL="12700" marR="55244" indent="88265">
              <a:lnSpc>
                <a:spcPct val="115599"/>
              </a:lnSpc>
            </a:pPr>
            <a:r>
              <a:rPr spc="200" dirty="0"/>
              <a:t>temperature,</a:t>
            </a:r>
            <a:r>
              <a:rPr spc="265" dirty="0"/>
              <a:t> </a:t>
            </a:r>
            <a:r>
              <a:rPr spc="175" dirty="0"/>
              <a:t>humidity,</a:t>
            </a:r>
            <a:r>
              <a:rPr spc="265" dirty="0"/>
              <a:t> </a:t>
            </a:r>
            <a:r>
              <a:rPr spc="240" dirty="0"/>
              <a:t>CO2CosIRValue,</a:t>
            </a:r>
            <a:r>
              <a:rPr spc="270" dirty="0"/>
              <a:t> </a:t>
            </a:r>
            <a:r>
              <a:rPr spc="254" dirty="0"/>
              <a:t>CO2MG811Value,</a:t>
            </a:r>
            <a:r>
              <a:rPr spc="265" dirty="0"/>
              <a:t> </a:t>
            </a:r>
            <a:r>
              <a:rPr spc="310" dirty="0"/>
              <a:t>MOX1,</a:t>
            </a:r>
            <a:r>
              <a:rPr spc="270" dirty="0"/>
              <a:t> </a:t>
            </a:r>
            <a:r>
              <a:rPr spc="310" dirty="0"/>
              <a:t>MOX2,</a:t>
            </a:r>
            <a:r>
              <a:rPr spc="265" dirty="0"/>
              <a:t> </a:t>
            </a:r>
            <a:r>
              <a:rPr spc="310" dirty="0"/>
              <a:t>MOX3,</a:t>
            </a:r>
            <a:r>
              <a:rPr spc="270" dirty="0"/>
              <a:t> </a:t>
            </a:r>
            <a:r>
              <a:rPr spc="310" dirty="0"/>
              <a:t>MOX4,</a:t>
            </a:r>
            <a:r>
              <a:rPr spc="265" dirty="0"/>
              <a:t> </a:t>
            </a:r>
            <a:r>
              <a:rPr spc="220" dirty="0"/>
              <a:t>COValue. </a:t>
            </a:r>
            <a:r>
              <a:rPr spc="175" dirty="0"/>
              <a:t>Toplamda</a:t>
            </a:r>
            <a:r>
              <a:rPr spc="270" dirty="0"/>
              <a:t> </a:t>
            </a:r>
            <a:r>
              <a:rPr spc="200" dirty="0"/>
              <a:t>49.809</a:t>
            </a:r>
            <a:r>
              <a:rPr spc="270" dirty="0"/>
              <a:t> </a:t>
            </a:r>
            <a:r>
              <a:rPr lang="tr-TR" spc="270" dirty="0"/>
              <a:t>anlamlı </a:t>
            </a:r>
            <a:r>
              <a:rPr spc="130" dirty="0"/>
              <a:t>v</a:t>
            </a:r>
            <a:r>
              <a:rPr lang="tr-TR" spc="130" dirty="0"/>
              <a:t>eri</a:t>
            </a:r>
            <a:r>
              <a:rPr spc="275" dirty="0"/>
              <a:t> </a:t>
            </a:r>
            <a:r>
              <a:rPr spc="180" dirty="0"/>
              <a:t>bulunmaktadır.</a:t>
            </a:r>
          </a:p>
          <a:p>
            <a:pPr marL="12700">
              <a:lnSpc>
                <a:spcPct val="100000"/>
              </a:lnSpc>
              <a:spcBef>
                <a:spcPts val="375"/>
              </a:spcBef>
            </a:pPr>
            <a:r>
              <a:rPr spc="130" dirty="0"/>
              <a:t>Veriler,</a:t>
            </a:r>
            <a:r>
              <a:rPr spc="270" dirty="0"/>
              <a:t> </a:t>
            </a:r>
            <a:r>
              <a:rPr spc="215" dirty="0"/>
              <a:t>timestamp</a:t>
            </a:r>
            <a:r>
              <a:rPr spc="270" dirty="0"/>
              <a:t> </a:t>
            </a:r>
            <a:r>
              <a:rPr spc="160" dirty="0"/>
              <a:t>etiketiyle</a:t>
            </a:r>
            <a:r>
              <a:rPr spc="270" dirty="0"/>
              <a:t> </a:t>
            </a:r>
            <a:r>
              <a:rPr spc="225" dirty="0"/>
              <a:t>zamana</a:t>
            </a:r>
            <a:r>
              <a:rPr spc="275" dirty="0"/>
              <a:t> </a:t>
            </a:r>
            <a:r>
              <a:rPr spc="204" dirty="0"/>
              <a:t>bağlı</a:t>
            </a:r>
            <a:r>
              <a:rPr spc="270" dirty="0"/>
              <a:t> </a:t>
            </a:r>
            <a:r>
              <a:rPr spc="175" dirty="0"/>
              <a:t>olarak</a:t>
            </a:r>
            <a:r>
              <a:rPr spc="270" dirty="0"/>
              <a:t> </a:t>
            </a:r>
            <a:r>
              <a:rPr spc="165" dirty="0"/>
              <a:t>toplanmıştır.</a:t>
            </a:r>
          </a:p>
          <a:p>
            <a:pPr marL="12700" marR="683260">
              <a:lnSpc>
                <a:spcPct val="115599"/>
              </a:lnSpc>
            </a:pPr>
            <a:r>
              <a:rPr spc="185" dirty="0"/>
              <a:t>Belirtilen</a:t>
            </a:r>
            <a:r>
              <a:rPr spc="254" dirty="0"/>
              <a:t> </a:t>
            </a:r>
            <a:r>
              <a:rPr spc="165" dirty="0"/>
              <a:t>öznitelikler;</a:t>
            </a:r>
            <a:r>
              <a:rPr spc="260" dirty="0"/>
              <a:t> </a:t>
            </a:r>
            <a:r>
              <a:rPr spc="185" dirty="0"/>
              <a:t>sıcaklık,</a:t>
            </a:r>
            <a:r>
              <a:rPr spc="260" dirty="0"/>
              <a:t> </a:t>
            </a:r>
            <a:r>
              <a:rPr spc="245" dirty="0"/>
              <a:t>nem,</a:t>
            </a:r>
            <a:r>
              <a:rPr spc="260" dirty="0"/>
              <a:t> </a:t>
            </a:r>
            <a:r>
              <a:rPr spc="185" dirty="0"/>
              <a:t>karbon</a:t>
            </a:r>
            <a:r>
              <a:rPr spc="260" dirty="0"/>
              <a:t> </a:t>
            </a:r>
            <a:r>
              <a:rPr spc="204" dirty="0"/>
              <a:t>monoksit</a:t>
            </a:r>
            <a:r>
              <a:rPr spc="260" dirty="0"/>
              <a:t> </a:t>
            </a:r>
            <a:r>
              <a:rPr spc="145" dirty="0"/>
              <a:t>ve</a:t>
            </a:r>
            <a:r>
              <a:rPr spc="260" dirty="0"/>
              <a:t> </a:t>
            </a:r>
            <a:r>
              <a:rPr spc="175" dirty="0"/>
              <a:t>çeşitli</a:t>
            </a:r>
            <a:r>
              <a:rPr spc="260" dirty="0"/>
              <a:t> </a:t>
            </a:r>
            <a:r>
              <a:rPr spc="240" dirty="0"/>
              <a:t>gaz</a:t>
            </a:r>
            <a:r>
              <a:rPr spc="260" dirty="0"/>
              <a:t> </a:t>
            </a:r>
            <a:r>
              <a:rPr spc="190" dirty="0"/>
              <a:t>sensör</a:t>
            </a:r>
            <a:r>
              <a:rPr spc="254" dirty="0"/>
              <a:t> </a:t>
            </a:r>
            <a:r>
              <a:rPr spc="180" dirty="0"/>
              <a:t>değerlerini</a:t>
            </a:r>
            <a:r>
              <a:rPr spc="260" dirty="0"/>
              <a:t> </a:t>
            </a:r>
            <a:r>
              <a:rPr spc="130" dirty="0"/>
              <a:t>içerir. </a:t>
            </a:r>
            <a:r>
              <a:rPr spc="175" dirty="0"/>
              <a:t>Özellikler</a:t>
            </a:r>
            <a:r>
              <a:rPr spc="260" dirty="0"/>
              <a:t> </a:t>
            </a:r>
            <a:r>
              <a:rPr spc="170" dirty="0"/>
              <a:t>sürekli</a:t>
            </a:r>
            <a:r>
              <a:rPr spc="265" dirty="0"/>
              <a:t> </a:t>
            </a:r>
            <a:r>
              <a:rPr spc="175" dirty="0"/>
              <a:t>değerlerdir</a:t>
            </a:r>
            <a:r>
              <a:rPr spc="265" dirty="0"/>
              <a:t> </a:t>
            </a:r>
            <a:r>
              <a:rPr spc="175" dirty="0"/>
              <a:t>(float</a:t>
            </a:r>
            <a:r>
              <a:rPr spc="260" dirty="0"/>
              <a:t> </a:t>
            </a:r>
            <a:r>
              <a:rPr spc="155" dirty="0"/>
              <a:t>tipindedir).</a:t>
            </a:r>
          </a:p>
          <a:p>
            <a:pPr marL="12700">
              <a:lnSpc>
                <a:spcPct val="100000"/>
              </a:lnSpc>
              <a:spcBef>
                <a:spcPts val="375"/>
              </a:spcBef>
            </a:pPr>
            <a:r>
              <a:rPr spc="130" dirty="0"/>
              <a:t>Veri</a:t>
            </a:r>
            <a:r>
              <a:rPr spc="265" dirty="0"/>
              <a:t> </a:t>
            </a:r>
            <a:r>
              <a:rPr spc="175" dirty="0"/>
              <a:t>seti;</a:t>
            </a:r>
            <a:r>
              <a:rPr spc="265" dirty="0"/>
              <a:t> </a:t>
            </a:r>
            <a:r>
              <a:rPr spc="190" dirty="0"/>
              <a:t>hava</a:t>
            </a:r>
            <a:r>
              <a:rPr spc="265" dirty="0"/>
              <a:t> </a:t>
            </a:r>
            <a:r>
              <a:rPr spc="175" dirty="0"/>
              <a:t>kalitesi,</a:t>
            </a:r>
            <a:r>
              <a:rPr spc="270" dirty="0"/>
              <a:t> </a:t>
            </a:r>
            <a:r>
              <a:rPr spc="240" dirty="0"/>
              <a:t>gaz</a:t>
            </a:r>
            <a:r>
              <a:rPr spc="265" dirty="0"/>
              <a:t> </a:t>
            </a:r>
            <a:r>
              <a:rPr spc="229" dirty="0"/>
              <a:t>yoğunluğu</a:t>
            </a:r>
            <a:r>
              <a:rPr spc="265" dirty="0"/>
              <a:t> </a:t>
            </a:r>
            <a:r>
              <a:rPr spc="170" dirty="0"/>
              <a:t>analizi</a:t>
            </a:r>
            <a:r>
              <a:rPr spc="270" dirty="0"/>
              <a:t> </a:t>
            </a:r>
            <a:r>
              <a:rPr spc="145" dirty="0"/>
              <a:t>veya</a:t>
            </a:r>
            <a:r>
              <a:rPr spc="265" dirty="0"/>
              <a:t> </a:t>
            </a:r>
            <a:r>
              <a:rPr spc="204" dirty="0"/>
              <a:t>ortam</a:t>
            </a:r>
            <a:r>
              <a:rPr spc="260" dirty="0"/>
              <a:t> </a:t>
            </a:r>
            <a:r>
              <a:rPr spc="190" dirty="0"/>
              <a:t>izleme</a:t>
            </a:r>
            <a:r>
              <a:rPr spc="265" dirty="0"/>
              <a:t> </a:t>
            </a:r>
            <a:r>
              <a:rPr spc="200" dirty="0"/>
              <a:t>gibi</a:t>
            </a:r>
            <a:r>
              <a:rPr spc="270" dirty="0"/>
              <a:t> </a:t>
            </a:r>
            <a:r>
              <a:rPr spc="204" dirty="0"/>
              <a:t>uygulamalarda</a:t>
            </a:r>
            <a:r>
              <a:rPr spc="265" dirty="0"/>
              <a:t> </a:t>
            </a:r>
            <a:r>
              <a:rPr spc="145" dirty="0"/>
              <a:t>kullanılabilir.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9AD78-B3E5-4205-E718-BD33C03584E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83AABD0-DE3B-659D-50D9-42BE3EA14B59}"/>
              </a:ext>
            </a:extLst>
          </p:cNvPr>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8DED0"/>
          </a:solidFill>
        </p:spPr>
        <p:txBody>
          <a:bodyPr wrap="square" lIns="0" tIns="0" rIns="0" bIns="0" rtlCol="0"/>
          <a:lstStyle/>
          <a:p>
            <a:endParaRPr dirty="0"/>
          </a:p>
        </p:txBody>
      </p:sp>
      <p:grpSp>
        <p:nvGrpSpPr>
          <p:cNvPr id="3" name="object 3">
            <a:extLst>
              <a:ext uri="{FF2B5EF4-FFF2-40B4-BE49-F238E27FC236}">
                <a16:creationId xmlns:a16="http://schemas.microsoft.com/office/drawing/2014/main" id="{53F7C459-1680-05B4-2F0A-4921E2A28EFE}"/>
              </a:ext>
            </a:extLst>
          </p:cNvPr>
          <p:cNvGrpSpPr/>
          <p:nvPr/>
        </p:nvGrpSpPr>
        <p:grpSpPr>
          <a:xfrm>
            <a:off x="13460564" y="8115966"/>
            <a:ext cx="4266565" cy="2171065"/>
            <a:chOff x="13460564" y="8115966"/>
            <a:chExt cx="4266565" cy="2171065"/>
          </a:xfrm>
        </p:grpSpPr>
        <p:pic>
          <p:nvPicPr>
            <p:cNvPr id="4" name="object 4">
              <a:extLst>
                <a:ext uri="{FF2B5EF4-FFF2-40B4-BE49-F238E27FC236}">
                  <a16:creationId xmlns:a16="http://schemas.microsoft.com/office/drawing/2014/main" id="{BA55C393-21F2-5BFA-9562-4EDE2E3E2555}"/>
                </a:ext>
              </a:extLst>
            </p:cNvPr>
            <p:cNvPicPr/>
            <p:nvPr/>
          </p:nvPicPr>
          <p:blipFill>
            <a:blip r:embed="rId2" cstate="print"/>
            <a:stretch>
              <a:fillRect/>
            </a:stretch>
          </p:blipFill>
          <p:spPr>
            <a:xfrm>
              <a:off x="13460564" y="8115966"/>
              <a:ext cx="4266482" cy="2158999"/>
            </a:xfrm>
            <a:prstGeom prst="rect">
              <a:avLst/>
            </a:prstGeom>
          </p:spPr>
        </p:pic>
        <p:pic>
          <p:nvPicPr>
            <p:cNvPr id="5" name="object 5">
              <a:extLst>
                <a:ext uri="{FF2B5EF4-FFF2-40B4-BE49-F238E27FC236}">
                  <a16:creationId xmlns:a16="http://schemas.microsoft.com/office/drawing/2014/main" id="{03CAAF4F-BE45-6747-AB13-9D0E6D95F476}"/>
                </a:ext>
              </a:extLst>
            </p:cNvPr>
            <p:cNvPicPr/>
            <p:nvPr/>
          </p:nvPicPr>
          <p:blipFill>
            <a:blip r:embed="rId3" cstate="print"/>
            <a:stretch>
              <a:fillRect/>
            </a:stretch>
          </p:blipFill>
          <p:spPr>
            <a:xfrm>
              <a:off x="15342636" y="10106640"/>
              <a:ext cx="652687" cy="180359"/>
            </a:xfrm>
            <a:prstGeom prst="rect">
              <a:avLst/>
            </a:prstGeom>
          </p:spPr>
        </p:pic>
        <p:pic>
          <p:nvPicPr>
            <p:cNvPr id="6" name="object 6">
              <a:extLst>
                <a:ext uri="{FF2B5EF4-FFF2-40B4-BE49-F238E27FC236}">
                  <a16:creationId xmlns:a16="http://schemas.microsoft.com/office/drawing/2014/main" id="{B51EA1F5-5744-07D0-B593-1D03DCBFE88D}"/>
                </a:ext>
              </a:extLst>
            </p:cNvPr>
            <p:cNvPicPr/>
            <p:nvPr/>
          </p:nvPicPr>
          <p:blipFill>
            <a:blip r:embed="rId4" cstate="print"/>
            <a:stretch>
              <a:fillRect/>
            </a:stretch>
          </p:blipFill>
          <p:spPr>
            <a:xfrm>
              <a:off x="14204050" y="9577555"/>
              <a:ext cx="778700" cy="709444"/>
            </a:xfrm>
            <a:prstGeom prst="rect">
              <a:avLst/>
            </a:prstGeom>
          </p:spPr>
        </p:pic>
        <p:pic>
          <p:nvPicPr>
            <p:cNvPr id="7" name="object 7">
              <a:extLst>
                <a:ext uri="{FF2B5EF4-FFF2-40B4-BE49-F238E27FC236}">
                  <a16:creationId xmlns:a16="http://schemas.microsoft.com/office/drawing/2014/main" id="{E7094BAF-FD7D-157B-9928-8E5A79067AFD}"/>
                </a:ext>
              </a:extLst>
            </p:cNvPr>
            <p:cNvPicPr/>
            <p:nvPr/>
          </p:nvPicPr>
          <p:blipFill>
            <a:blip r:embed="rId5" cstate="print"/>
            <a:stretch>
              <a:fillRect/>
            </a:stretch>
          </p:blipFill>
          <p:spPr>
            <a:xfrm>
              <a:off x="14221736" y="8519288"/>
              <a:ext cx="945744" cy="712425"/>
            </a:xfrm>
            <a:prstGeom prst="rect">
              <a:avLst/>
            </a:prstGeom>
          </p:spPr>
        </p:pic>
        <p:sp>
          <p:nvSpPr>
            <p:cNvPr id="8" name="object 8">
              <a:extLst>
                <a:ext uri="{FF2B5EF4-FFF2-40B4-BE49-F238E27FC236}">
                  <a16:creationId xmlns:a16="http://schemas.microsoft.com/office/drawing/2014/main" id="{7E791888-24DA-C283-88B8-E684704D8028}"/>
                </a:ext>
              </a:extLst>
            </p:cNvPr>
            <p:cNvSpPr/>
            <p:nvPr/>
          </p:nvSpPr>
          <p:spPr>
            <a:xfrm>
              <a:off x="13460552" y="8115973"/>
              <a:ext cx="4266565" cy="2159000"/>
            </a:xfrm>
            <a:custGeom>
              <a:avLst/>
              <a:gdLst/>
              <a:ahLst/>
              <a:cxnLst/>
              <a:rect l="l" t="t" r="r" b="b"/>
              <a:pathLst>
                <a:path w="4266565" h="2159000">
                  <a:moveTo>
                    <a:pt x="4266489" y="1054100"/>
                  </a:moveTo>
                  <a:lnTo>
                    <a:pt x="4264774" y="1003300"/>
                  </a:lnTo>
                  <a:lnTo>
                    <a:pt x="4259351" y="952500"/>
                  </a:lnTo>
                  <a:lnTo>
                    <a:pt x="4250233" y="914400"/>
                  </a:lnTo>
                  <a:lnTo>
                    <a:pt x="4237444" y="863600"/>
                  </a:lnTo>
                  <a:lnTo>
                    <a:pt x="4221010" y="825500"/>
                  </a:lnTo>
                  <a:lnTo>
                    <a:pt x="4200982" y="787400"/>
                  </a:lnTo>
                  <a:lnTo>
                    <a:pt x="4177360" y="749300"/>
                  </a:lnTo>
                  <a:lnTo>
                    <a:pt x="4150195" y="711200"/>
                  </a:lnTo>
                  <a:lnTo>
                    <a:pt x="4118902" y="673100"/>
                  </a:lnTo>
                  <a:lnTo>
                    <a:pt x="4084294" y="635000"/>
                  </a:lnTo>
                  <a:lnTo>
                    <a:pt x="4046664" y="609600"/>
                  </a:lnTo>
                  <a:lnTo>
                    <a:pt x="4006265" y="584200"/>
                  </a:lnTo>
                  <a:lnTo>
                    <a:pt x="3963352" y="571500"/>
                  </a:lnTo>
                  <a:lnTo>
                    <a:pt x="3918204" y="546100"/>
                  </a:lnTo>
                  <a:lnTo>
                    <a:pt x="3871087" y="533400"/>
                  </a:lnTo>
                  <a:lnTo>
                    <a:pt x="3857536" y="529932"/>
                  </a:lnTo>
                  <a:lnTo>
                    <a:pt x="3857536" y="1041400"/>
                  </a:lnTo>
                  <a:lnTo>
                    <a:pt x="3853891" y="1092200"/>
                  </a:lnTo>
                  <a:lnTo>
                    <a:pt x="3839895" y="1130300"/>
                  </a:lnTo>
                  <a:lnTo>
                    <a:pt x="3818432" y="1181100"/>
                  </a:lnTo>
                  <a:lnTo>
                    <a:pt x="3791064" y="1219200"/>
                  </a:lnTo>
                  <a:lnTo>
                    <a:pt x="3759187" y="1257300"/>
                  </a:lnTo>
                  <a:lnTo>
                    <a:pt x="3724186" y="1295400"/>
                  </a:lnTo>
                  <a:lnTo>
                    <a:pt x="3650437" y="1371600"/>
                  </a:lnTo>
                  <a:lnTo>
                    <a:pt x="3612654" y="1409700"/>
                  </a:lnTo>
                  <a:lnTo>
                    <a:pt x="3574199" y="1435100"/>
                  </a:lnTo>
                  <a:lnTo>
                    <a:pt x="3535083" y="1473200"/>
                  </a:lnTo>
                  <a:lnTo>
                    <a:pt x="3495344" y="1498600"/>
                  </a:lnTo>
                  <a:lnTo>
                    <a:pt x="3454971" y="1536700"/>
                  </a:lnTo>
                  <a:lnTo>
                    <a:pt x="3372472" y="1587500"/>
                  </a:lnTo>
                  <a:lnTo>
                    <a:pt x="3287712" y="1638300"/>
                  </a:lnTo>
                  <a:lnTo>
                    <a:pt x="3244545" y="1676400"/>
                  </a:lnTo>
                  <a:lnTo>
                    <a:pt x="3156686" y="1727200"/>
                  </a:lnTo>
                  <a:lnTo>
                    <a:pt x="3112046" y="1739900"/>
                  </a:lnTo>
                  <a:lnTo>
                    <a:pt x="2975495" y="1816100"/>
                  </a:lnTo>
                  <a:lnTo>
                    <a:pt x="2929166" y="1828800"/>
                  </a:lnTo>
                  <a:lnTo>
                    <a:pt x="2882455" y="1854200"/>
                  </a:lnTo>
                  <a:lnTo>
                    <a:pt x="2835376" y="1866900"/>
                  </a:lnTo>
                  <a:lnTo>
                    <a:pt x="2787967" y="1892300"/>
                  </a:lnTo>
                  <a:lnTo>
                    <a:pt x="2643873" y="1930400"/>
                  </a:lnTo>
                  <a:lnTo>
                    <a:pt x="2595283" y="1955800"/>
                  </a:lnTo>
                  <a:lnTo>
                    <a:pt x="2497378" y="1981200"/>
                  </a:lnTo>
                  <a:lnTo>
                    <a:pt x="2448102" y="1981200"/>
                  </a:lnTo>
                  <a:lnTo>
                    <a:pt x="2299182" y="2019300"/>
                  </a:lnTo>
                  <a:lnTo>
                    <a:pt x="2249233" y="2019300"/>
                  </a:lnTo>
                  <a:lnTo>
                    <a:pt x="2192464" y="2032000"/>
                  </a:lnTo>
                  <a:lnTo>
                    <a:pt x="2083549" y="2032000"/>
                  </a:lnTo>
                  <a:lnTo>
                    <a:pt x="2031314" y="2044700"/>
                  </a:lnTo>
                  <a:lnTo>
                    <a:pt x="1980501" y="2044700"/>
                  </a:lnTo>
                  <a:lnTo>
                    <a:pt x="2014054" y="2006600"/>
                  </a:lnTo>
                  <a:lnTo>
                    <a:pt x="2048040" y="1968500"/>
                  </a:lnTo>
                  <a:lnTo>
                    <a:pt x="2082431" y="1930400"/>
                  </a:lnTo>
                  <a:lnTo>
                    <a:pt x="2117229" y="1892300"/>
                  </a:lnTo>
                  <a:lnTo>
                    <a:pt x="2152446" y="1866900"/>
                  </a:lnTo>
                  <a:lnTo>
                    <a:pt x="2188070" y="1828800"/>
                  </a:lnTo>
                  <a:lnTo>
                    <a:pt x="2224100" y="1790700"/>
                  </a:lnTo>
                  <a:lnTo>
                    <a:pt x="2260523" y="1752600"/>
                  </a:lnTo>
                  <a:lnTo>
                    <a:pt x="2297328" y="1727200"/>
                  </a:lnTo>
                  <a:lnTo>
                    <a:pt x="2334539" y="1689100"/>
                  </a:lnTo>
                  <a:lnTo>
                    <a:pt x="2372131" y="1663700"/>
                  </a:lnTo>
                  <a:lnTo>
                    <a:pt x="2410091" y="1625600"/>
                  </a:lnTo>
                  <a:lnTo>
                    <a:pt x="2448445" y="1600200"/>
                  </a:lnTo>
                  <a:lnTo>
                    <a:pt x="2487168" y="1562100"/>
                  </a:lnTo>
                  <a:lnTo>
                    <a:pt x="2526258" y="1536700"/>
                  </a:lnTo>
                  <a:lnTo>
                    <a:pt x="2565717" y="1498600"/>
                  </a:lnTo>
                  <a:lnTo>
                    <a:pt x="2645714" y="1447800"/>
                  </a:lnTo>
                  <a:lnTo>
                    <a:pt x="2686240" y="1409700"/>
                  </a:lnTo>
                  <a:lnTo>
                    <a:pt x="2727121" y="1384300"/>
                  </a:lnTo>
                  <a:lnTo>
                    <a:pt x="2851810" y="1308100"/>
                  </a:lnTo>
                  <a:lnTo>
                    <a:pt x="2894050" y="1270000"/>
                  </a:lnTo>
                  <a:lnTo>
                    <a:pt x="3066250" y="1168400"/>
                  </a:lnTo>
                  <a:lnTo>
                    <a:pt x="3110103" y="1155700"/>
                  </a:lnTo>
                  <a:lnTo>
                    <a:pt x="3288538" y="1054100"/>
                  </a:lnTo>
                  <a:lnTo>
                    <a:pt x="3333889" y="1041400"/>
                  </a:lnTo>
                  <a:lnTo>
                    <a:pt x="3425469" y="990600"/>
                  </a:lnTo>
                  <a:lnTo>
                    <a:pt x="3475926" y="977900"/>
                  </a:lnTo>
                  <a:lnTo>
                    <a:pt x="3528415" y="952500"/>
                  </a:lnTo>
                  <a:lnTo>
                    <a:pt x="3687876" y="914400"/>
                  </a:lnTo>
                  <a:lnTo>
                    <a:pt x="3733279" y="914400"/>
                  </a:lnTo>
                  <a:lnTo>
                    <a:pt x="3774694" y="927100"/>
                  </a:lnTo>
                  <a:lnTo>
                    <a:pt x="3834269" y="965200"/>
                  </a:lnTo>
                  <a:lnTo>
                    <a:pt x="3850944" y="1003300"/>
                  </a:lnTo>
                  <a:lnTo>
                    <a:pt x="3857536" y="1041400"/>
                  </a:lnTo>
                  <a:lnTo>
                    <a:pt x="3857536" y="529932"/>
                  </a:lnTo>
                  <a:lnTo>
                    <a:pt x="3771963" y="508000"/>
                  </a:lnTo>
                  <a:lnTo>
                    <a:pt x="3668128" y="508000"/>
                  </a:lnTo>
                  <a:lnTo>
                    <a:pt x="3613277" y="520700"/>
                  </a:lnTo>
                  <a:lnTo>
                    <a:pt x="3559645" y="520700"/>
                  </a:lnTo>
                  <a:lnTo>
                    <a:pt x="3455886" y="546100"/>
                  </a:lnTo>
                  <a:lnTo>
                    <a:pt x="3405733" y="571500"/>
                  </a:lnTo>
                  <a:lnTo>
                    <a:pt x="3308743" y="596900"/>
                  </a:lnTo>
                  <a:lnTo>
                    <a:pt x="3215703" y="647700"/>
                  </a:lnTo>
                  <a:lnTo>
                    <a:pt x="3169780" y="660400"/>
                  </a:lnTo>
                  <a:lnTo>
                    <a:pt x="3033395" y="736600"/>
                  </a:lnTo>
                  <a:lnTo>
                    <a:pt x="2988411" y="749300"/>
                  </a:lnTo>
                  <a:lnTo>
                    <a:pt x="2767241" y="876300"/>
                  </a:lnTo>
                  <a:lnTo>
                    <a:pt x="2595054" y="977900"/>
                  </a:lnTo>
                  <a:lnTo>
                    <a:pt x="2552700" y="1016000"/>
                  </a:lnTo>
                  <a:lnTo>
                    <a:pt x="2427351" y="1092200"/>
                  </a:lnTo>
                  <a:lnTo>
                    <a:pt x="2386152" y="1130300"/>
                  </a:lnTo>
                  <a:lnTo>
                    <a:pt x="2345245" y="1155700"/>
                  </a:lnTo>
                  <a:lnTo>
                    <a:pt x="2304656" y="1193800"/>
                  </a:lnTo>
                  <a:lnTo>
                    <a:pt x="2264372" y="1219200"/>
                  </a:lnTo>
                  <a:lnTo>
                    <a:pt x="2224392" y="1257300"/>
                  </a:lnTo>
                  <a:lnTo>
                    <a:pt x="2184730" y="1282700"/>
                  </a:lnTo>
                  <a:lnTo>
                    <a:pt x="2146376" y="1320800"/>
                  </a:lnTo>
                  <a:lnTo>
                    <a:pt x="2108403" y="1346200"/>
                  </a:lnTo>
                  <a:lnTo>
                    <a:pt x="2070798" y="1384300"/>
                  </a:lnTo>
                  <a:lnTo>
                    <a:pt x="2033562" y="1409700"/>
                  </a:lnTo>
                  <a:lnTo>
                    <a:pt x="1996706" y="1447800"/>
                  </a:lnTo>
                  <a:lnTo>
                    <a:pt x="1960245" y="1485900"/>
                  </a:lnTo>
                  <a:lnTo>
                    <a:pt x="1924151" y="1511300"/>
                  </a:lnTo>
                  <a:lnTo>
                    <a:pt x="1888451" y="1549400"/>
                  </a:lnTo>
                  <a:lnTo>
                    <a:pt x="1853145" y="1587500"/>
                  </a:lnTo>
                  <a:lnTo>
                    <a:pt x="1818233" y="1612900"/>
                  </a:lnTo>
                  <a:lnTo>
                    <a:pt x="1783715" y="1651000"/>
                  </a:lnTo>
                  <a:lnTo>
                    <a:pt x="1749602" y="1689100"/>
                  </a:lnTo>
                  <a:lnTo>
                    <a:pt x="1715884" y="1727200"/>
                  </a:lnTo>
                  <a:lnTo>
                    <a:pt x="1682572" y="1765300"/>
                  </a:lnTo>
                  <a:lnTo>
                    <a:pt x="1649666" y="1803400"/>
                  </a:lnTo>
                  <a:lnTo>
                    <a:pt x="1617179" y="1841500"/>
                  </a:lnTo>
                  <a:lnTo>
                    <a:pt x="1585099" y="1879600"/>
                  </a:lnTo>
                  <a:lnTo>
                    <a:pt x="1553438" y="1917700"/>
                  </a:lnTo>
                  <a:lnTo>
                    <a:pt x="1522196" y="1955800"/>
                  </a:lnTo>
                  <a:lnTo>
                    <a:pt x="1477111" y="1930400"/>
                  </a:lnTo>
                  <a:lnTo>
                    <a:pt x="1434261" y="1905000"/>
                  </a:lnTo>
                  <a:lnTo>
                    <a:pt x="1393850" y="1879600"/>
                  </a:lnTo>
                  <a:lnTo>
                    <a:pt x="1356042" y="1841500"/>
                  </a:lnTo>
                  <a:lnTo>
                    <a:pt x="1321041" y="1816100"/>
                  </a:lnTo>
                  <a:lnTo>
                    <a:pt x="1289037" y="1778000"/>
                  </a:lnTo>
                  <a:lnTo>
                    <a:pt x="1260195" y="1739900"/>
                  </a:lnTo>
                  <a:lnTo>
                    <a:pt x="1234732" y="1714500"/>
                  </a:lnTo>
                  <a:lnTo>
                    <a:pt x="1208760" y="1663700"/>
                  </a:lnTo>
                  <a:lnTo>
                    <a:pt x="1187018" y="1612900"/>
                  </a:lnTo>
                  <a:lnTo>
                    <a:pt x="1169543" y="1562100"/>
                  </a:lnTo>
                  <a:lnTo>
                    <a:pt x="1156335" y="1511300"/>
                  </a:lnTo>
                  <a:lnTo>
                    <a:pt x="1147419" y="1460500"/>
                  </a:lnTo>
                  <a:lnTo>
                    <a:pt x="1169758" y="1447800"/>
                  </a:lnTo>
                  <a:lnTo>
                    <a:pt x="1192060" y="1447800"/>
                  </a:lnTo>
                  <a:lnTo>
                    <a:pt x="1236497" y="1422400"/>
                  </a:lnTo>
                  <a:lnTo>
                    <a:pt x="1334998" y="1397000"/>
                  </a:lnTo>
                  <a:lnTo>
                    <a:pt x="1383157" y="1371600"/>
                  </a:lnTo>
                  <a:lnTo>
                    <a:pt x="1477162" y="1320800"/>
                  </a:lnTo>
                  <a:lnTo>
                    <a:pt x="1522920" y="1308100"/>
                  </a:lnTo>
                  <a:lnTo>
                    <a:pt x="1567827" y="1282700"/>
                  </a:lnTo>
                  <a:lnTo>
                    <a:pt x="1611833" y="1244600"/>
                  </a:lnTo>
                  <a:lnTo>
                    <a:pt x="1654911" y="1219200"/>
                  </a:lnTo>
                  <a:lnTo>
                    <a:pt x="1697024" y="1193800"/>
                  </a:lnTo>
                  <a:lnTo>
                    <a:pt x="1738147" y="1168400"/>
                  </a:lnTo>
                  <a:lnTo>
                    <a:pt x="1778241" y="1130300"/>
                  </a:lnTo>
                  <a:lnTo>
                    <a:pt x="1797761" y="1117600"/>
                  </a:lnTo>
                  <a:lnTo>
                    <a:pt x="1817268" y="1104900"/>
                  </a:lnTo>
                  <a:lnTo>
                    <a:pt x="1855216" y="1066800"/>
                  </a:lnTo>
                  <a:lnTo>
                    <a:pt x="1892033" y="1028700"/>
                  </a:lnTo>
                  <a:lnTo>
                    <a:pt x="1927707" y="1003300"/>
                  </a:lnTo>
                  <a:lnTo>
                    <a:pt x="1939188" y="990600"/>
                  </a:lnTo>
                  <a:lnTo>
                    <a:pt x="1962175" y="965200"/>
                  </a:lnTo>
                  <a:lnTo>
                    <a:pt x="1995436" y="927100"/>
                  </a:lnTo>
                  <a:lnTo>
                    <a:pt x="2027440" y="889000"/>
                  </a:lnTo>
                  <a:lnTo>
                    <a:pt x="2058149" y="850900"/>
                  </a:lnTo>
                  <a:lnTo>
                    <a:pt x="2087549" y="800100"/>
                  </a:lnTo>
                  <a:lnTo>
                    <a:pt x="2115604" y="762000"/>
                  </a:lnTo>
                  <a:lnTo>
                    <a:pt x="2145868" y="711200"/>
                  </a:lnTo>
                  <a:lnTo>
                    <a:pt x="2171890" y="660400"/>
                  </a:lnTo>
                  <a:lnTo>
                    <a:pt x="2193645" y="622300"/>
                  </a:lnTo>
                  <a:lnTo>
                    <a:pt x="2211120" y="571500"/>
                  </a:lnTo>
                  <a:lnTo>
                    <a:pt x="2224303" y="520700"/>
                  </a:lnTo>
                  <a:lnTo>
                    <a:pt x="2233206" y="469900"/>
                  </a:lnTo>
                  <a:lnTo>
                    <a:pt x="2237803" y="431800"/>
                  </a:lnTo>
                  <a:lnTo>
                    <a:pt x="2237943" y="406400"/>
                  </a:lnTo>
                  <a:lnTo>
                    <a:pt x="2238095" y="381000"/>
                  </a:lnTo>
                  <a:lnTo>
                    <a:pt x="2234057" y="342900"/>
                  </a:lnTo>
                  <a:lnTo>
                    <a:pt x="2225700" y="292100"/>
                  </a:lnTo>
                  <a:lnTo>
                    <a:pt x="2213000" y="254000"/>
                  </a:lnTo>
                  <a:lnTo>
                    <a:pt x="2195957" y="215900"/>
                  </a:lnTo>
                  <a:lnTo>
                    <a:pt x="2174557" y="177800"/>
                  </a:lnTo>
                  <a:lnTo>
                    <a:pt x="2148802" y="139700"/>
                  </a:lnTo>
                  <a:lnTo>
                    <a:pt x="2116137" y="101600"/>
                  </a:lnTo>
                  <a:lnTo>
                    <a:pt x="2079434" y="76200"/>
                  </a:lnTo>
                  <a:lnTo>
                    <a:pt x="2039162" y="50800"/>
                  </a:lnTo>
                  <a:lnTo>
                    <a:pt x="1995805" y="25400"/>
                  </a:lnTo>
                  <a:lnTo>
                    <a:pt x="1949856" y="12700"/>
                  </a:lnTo>
                  <a:lnTo>
                    <a:pt x="1901786" y="0"/>
                  </a:lnTo>
                  <a:lnTo>
                    <a:pt x="1830324" y="0"/>
                  </a:lnTo>
                  <a:lnTo>
                    <a:pt x="1830324" y="406400"/>
                  </a:lnTo>
                  <a:lnTo>
                    <a:pt x="1827568" y="419100"/>
                  </a:lnTo>
                  <a:lnTo>
                    <a:pt x="1818513" y="457200"/>
                  </a:lnTo>
                  <a:lnTo>
                    <a:pt x="1801482" y="495300"/>
                  </a:lnTo>
                  <a:lnTo>
                    <a:pt x="1774736" y="546100"/>
                  </a:lnTo>
                  <a:lnTo>
                    <a:pt x="1745767" y="584200"/>
                  </a:lnTo>
                  <a:lnTo>
                    <a:pt x="1714969" y="622300"/>
                  </a:lnTo>
                  <a:lnTo>
                    <a:pt x="1682445" y="660400"/>
                  </a:lnTo>
                  <a:lnTo>
                    <a:pt x="1648244" y="698500"/>
                  </a:lnTo>
                  <a:lnTo>
                    <a:pt x="1612455" y="736600"/>
                  </a:lnTo>
                  <a:lnTo>
                    <a:pt x="1575168" y="774700"/>
                  </a:lnTo>
                  <a:lnTo>
                    <a:pt x="1536433" y="800100"/>
                  </a:lnTo>
                  <a:lnTo>
                    <a:pt x="1496364" y="838200"/>
                  </a:lnTo>
                  <a:lnTo>
                    <a:pt x="1455013" y="863600"/>
                  </a:lnTo>
                  <a:lnTo>
                    <a:pt x="1412455" y="889000"/>
                  </a:lnTo>
                  <a:lnTo>
                    <a:pt x="1368793" y="914400"/>
                  </a:lnTo>
                  <a:lnTo>
                    <a:pt x="1324076" y="939800"/>
                  </a:lnTo>
                  <a:lnTo>
                    <a:pt x="1278407" y="965200"/>
                  </a:lnTo>
                  <a:lnTo>
                    <a:pt x="1231836" y="990600"/>
                  </a:lnTo>
                  <a:lnTo>
                    <a:pt x="1252054" y="952500"/>
                  </a:lnTo>
                  <a:lnTo>
                    <a:pt x="1274241" y="914400"/>
                  </a:lnTo>
                  <a:lnTo>
                    <a:pt x="1298384" y="876300"/>
                  </a:lnTo>
                  <a:lnTo>
                    <a:pt x="1324483" y="838200"/>
                  </a:lnTo>
                  <a:lnTo>
                    <a:pt x="1352524" y="800100"/>
                  </a:lnTo>
                  <a:lnTo>
                    <a:pt x="1382509" y="762000"/>
                  </a:lnTo>
                  <a:lnTo>
                    <a:pt x="1414424" y="723900"/>
                  </a:lnTo>
                  <a:lnTo>
                    <a:pt x="1448269" y="685800"/>
                  </a:lnTo>
                  <a:lnTo>
                    <a:pt x="1484020" y="647700"/>
                  </a:lnTo>
                  <a:lnTo>
                    <a:pt x="1521688" y="609600"/>
                  </a:lnTo>
                  <a:lnTo>
                    <a:pt x="1561261" y="571500"/>
                  </a:lnTo>
                  <a:lnTo>
                    <a:pt x="1602727" y="533400"/>
                  </a:lnTo>
                  <a:lnTo>
                    <a:pt x="1646072" y="495300"/>
                  </a:lnTo>
                  <a:lnTo>
                    <a:pt x="1759127" y="419100"/>
                  </a:lnTo>
                  <a:lnTo>
                    <a:pt x="1795259" y="406400"/>
                  </a:lnTo>
                  <a:lnTo>
                    <a:pt x="1830324" y="406400"/>
                  </a:lnTo>
                  <a:lnTo>
                    <a:pt x="1830324" y="0"/>
                  </a:lnTo>
                  <a:lnTo>
                    <a:pt x="1749666" y="0"/>
                  </a:lnTo>
                  <a:lnTo>
                    <a:pt x="1645742" y="25400"/>
                  </a:lnTo>
                  <a:lnTo>
                    <a:pt x="1596694" y="38100"/>
                  </a:lnTo>
                  <a:lnTo>
                    <a:pt x="1550466" y="63500"/>
                  </a:lnTo>
                  <a:lnTo>
                    <a:pt x="1506778" y="88900"/>
                  </a:lnTo>
                  <a:lnTo>
                    <a:pt x="1465300" y="114300"/>
                  </a:lnTo>
                  <a:lnTo>
                    <a:pt x="1425765" y="152400"/>
                  </a:lnTo>
                  <a:lnTo>
                    <a:pt x="1387843" y="177800"/>
                  </a:lnTo>
                  <a:lnTo>
                    <a:pt x="1344460" y="215900"/>
                  </a:lnTo>
                  <a:lnTo>
                    <a:pt x="1302499" y="254000"/>
                  </a:lnTo>
                  <a:lnTo>
                    <a:pt x="1261999" y="292100"/>
                  </a:lnTo>
                  <a:lnTo>
                    <a:pt x="1222933" y="330200"/>
                  </a:lnTo>
                  <a:lnTo>
                    <a:pt x="1185329" y="368300"/>
                  </a:lnTo>
                  <a:lnTo>
                    <a:pt x="1149172" y="406400"/>
                  </a:lnTo>
                  <a:lnTo>
                    <a:pt x="1114475" y="444500"/>
                  </a:lnTo>
                  <a:lnTo>
                    <a:pt x="1081252" y="482600"/>
                  </a:lnTo>
                  <a:lnTo>
                    <a:pt x="1049489" y="520700"/>
                  </a:lnTo>
                  <a:lnTo>
                    <a:pt x="1019213" y="558800"/>
                  </a:lnTo>
                  <a:lnTo>
                    <a:pt x="990409" y="596900"/>
                  </a:lnTo>
                  <a:lnTo>
                    <a:pt x="963091" y="635000"/>
                  </a:lnTo>
                  <a:lnTo>
                    <a:pt x="937260" y="685800"/>
                  </a:lnTo>
                  <a:lnTo>
                    <a:pt x="912926" y="723900"/>
                  </a:lnTo>
                  <a:lnTo>
                    <a:pt x="890092" y="762000"/>
                  </a:lnTo>
                  <a:lnTo>
                    <a:pt x="868756" y="800100"/>
                  </a:lnTo>
                  <a:lnTo>
                    <a:pt x="848931" y="850900"/>
                  </a:lnTo>
                  <a:lnTo>
                    <a:pt x="830618" y="889000"/>
                  </a:lnTo>
                  <a:lnTo>
                    <a:pt x="813816" y="927100"/>
                  </a:lnTo>
                  <a:lnTo>
                    <a:pt x="798080" y="977900"/>
                  </a:lnTo>
                  <a:lnTo>
                    <a:pt x="784059" y="1016000"/>
                  </a:lnTo>
                  <a:lnTo>
                    <a:pt x="771766" y="1066800"/>
                  </a:lnTo>
                  <a:lnTo>
                    <a:pt x="761174" y="1104900"/>
                  </a:lnTo>
                  <a:lnTo>
                    <a:pt x="711225" y="1117600"/>
                  </a:lnTo>
                  <a:lnTo>
                    <a:pt x="611416" y="1117600"/>
                  </a:lnTo>
                  <a:lnTo>
                    <a:pt x="561708" y="1104900"/>
                  </a:lnTo>
                  <a:lnTo>
                    <a:pt x="512229" y="1104900"/>
                  </a:lnTo>
                  <a:lnTo>
                    <a:pt x="463042" y="1092200"/>
                  </a:lnTo>
                  <a:lnTo>
                    <a:pt x="414223" y="1092200"/>
                  </a:lnTo>
                  <a:lnTo>
                    <a:pt x="318020" y="1066800"/>
                  </a:lnTo>
                  <a:lnTo>
                    <a:pt x="270776" y="1041400"/>
                  </a:lnTo>
                  <a:lnTo>
                    <a:pt x="135445" y="1041400"/>
                  </a:lnTo>
                  <a:lnTo>
                    <a:pt x="95135" y="1066800"/>
                  </a:lnTo>
                  <a:lnTo>
                    <a:pt x="59829" y="1092200"/>
                  </a:lnTo>
                  <a:lnTo>
                    <a:pt x="31076" y="1130300"/>
                  </a:lnTo>
                  <a:lnTo>
                    <a:pt x="10452" y="1168400"/>
                  </a:lnTo>
                  <a:lnTo>
                    <a:pt x="0" y="1219200"/>
                  </a:lnTo>
                  <a:lnTo>
                    <a:pt x="228" y="1257300"/>
                  </a:lnTo>
                  <a:lnTo>
                    <a:pt x="10375" y="1308100"/>
                  </a:lnTo>
                  <a:lnTo>
                    <a:pt x="29705" y="1346200"/>
                  </a:lnTo>
                  <a:lnTo>
                    <a:pt x="57467" y="1384300"/>
                  </a:lnTo>
                  <a:lnTo>
                    <a:pt x="92887" y="1409700"/>
                  </a:lnTo>
                  <a:lnTo>
                    <a:pt x="135255" y="1435100"/>
                  </a:lnTo>
                  <a:lnTo>
                    <a:pt x="382282" y="1498600"/>
                  </a:lnTo>
                  <a:lnTo>
                    <a:pt x="433057" y="1498600"/>
                  </a:lnTo>
                  <a:lnTo>
                    <a:pt x="484174" y="1511300"/>
                  </a:lnTo>
                  <a:lnTo>
                    <a:pt x="535597" y="1511300"/>
                  </a:lnTo>
                  <a:lnTo>
                    <a:pt x="587286" y="1524000"/>
                  </a:lnTo>
                  <a:lnTo>
                    <a:pt x="743496" y="1524000"/>
                  </a:lnTo>
                  <a:lnTo>
                    <a:pt x="751243" y="1574800"/>
                  </a:lnTo>
                  <a:lnTo>
                    <a:pt x="761149" y="1612900"/>
                  </a:lnTo>
                  <a:lnTo>
                    <a:pt x="773226" y="1663700"/>
                  </a:lnTo>
                  <a:lnTo>
                    <a:pt x="787450" y="1714500"/>
                  </a:lnTo>
                  <a:lnTo>
                    <a:pt x="803808" y="1752600"/>
                  </a:lnTo>
                  <a:lnTo>
                    <a:pt x="822312" y="1803400"/>
                  </a:lnTo>
                  <a:lnTo>
                    <a:pt x="842949" y="1841500"/>
                  </a:lnTo>
                  <a:lnTo>
                    <a:pt x="865708" y="1892300"/>
                  </a:lnTo>
                  <a:lnTo>
                    <a:pt x="890587" y="1930400"/>
                  </a:lnTo>
                  <a:lnTo>
                    <a:pt x="916825" y="1968500"/>
                  </a:lnTo>
                  <a:lnTo>
                    <a:pt x="945007" y="2006600"/>
                  </a:lnTo>
                  <a:lnTo>
                    <a:pt x="975067" y="2044700"/>
                  </a:lnTo>
                  <a:lnTo>
                    <a:pt x="1006944" y="2082800"/>
                  </a:lnTo>
                  <a:lnTo>
                    <a:pt x="1040599" y="2108200"/>
                  </a:lnTo>
                  <a:lnTo>
                    <a:pt x="1075969" y="2146300"/>
                  </a:lnTo>
                  <a:lnTo>
                    <a:pt x="1100823" y="2159000"/>
                  </a:lnTo>
                  <a:lnTo>
                    <a:pt x="3184182" y="2159000"/>
                  </a:lnTo>
                  <a:lnTo>
                    <a:pt x="3216046" y="2146300"/>
                  </a:lnTo>
                  <a:lnTo>
                    <a:pt x="3261233" y="2120900"/>
                  </a:lnTo>
                  <a:lnTo>
                    <a:pt x="3306064" y="2108200"/>
                  </a:lnTo>
                  <a:lnTo>
                    <a:pt x="3416325" y="2044700"/>
                  </a:lnTo>
                  <a:lnTo>
                    <a:pt x="3438144" y="2032000"/>
                  </a:lnTo>
                  <a:lnTo>
                    <a:pt x="3566363" y="1955800"/>
                  </a:lnTo>
                  <a:lnTo>
                    <a:pt x="3608171" y="1917700"/>
                  </a:lnTo>
                  <a:lnTo>
                    <a:pt x="3690340" y="1866900"/>
                  </a:lnTo>
                  <a:lnTo>
                    <a:pt x="3730675" y="1828800"/>
                  </a:lnTo>
                  <a:lnTo>
                    <a:pt x="3809733" y="1778000"/>
                  </a:lnTo>
                  <a:lnTo>
                    <a:pt x="3848443" y="1739900"/>
                  </a:lnTo>
                  <a:lnTo>
                    <a:pt x="3886593" y="1701800"/>
                  </a:lnTo>
                  <a:lnTo>
                    <a:pt x="3924160" y="1676400"/>
                  </a:lnTo>
                  <a:lnTo>
                    <a:pt x="3956774" y="1638300"/>
                  </a:lnTo>
                  <a:lnTo>
                    <a:pt x="3989692" y="1612900"/>
                  </a:lnTo>
                  <a:lnTo>
                    <a:pt x="4022547" y="1574800"/>
                  </a:lnTo>
                  <a:lnTo>
                    <a:pt x="4054932" y="1549400"/>
                  </a:lnTo>
                  <a:lnTo>
                    <a:pt x="4086479" y="1511300"/>
                  </a:lnTo>
                  <a:lnTo>
                    <a:pt x="4116794" y="1473200"/>
                  </a:lnTo>
                  <a:lnTo>
                    <a:pt x="4145521" y="1422400"/>
                  </a:lnTo>
                  <a:lnTo>
                    <a:pt x="4172254" y="1384300"/>
                  </a:lnTo>
                  <a:lnTo>
                    <a:pt x="4196626" y="1333500"/>
                  </a:lnTo>
                  <a:lnTo>
                    <a:pt x="4218241" y="1282700"/>
                  </a:lnTo>
                  <a:lnTo>
                    <a:pt x="4235551" y="1244600"/>
                  </a:lnTo>
                  <a:lnTo>
                    <a:pt x="4249013" y="1193800"/>
                  </a:lnTo>
                  <a:lnTo>
                    <a:pt x="4258627" y="1143000"/>
                  </a:lnTo>
                  <a:lnTo>
                    <a:pt x="4264444" y="1092200"/>
                  </a:lnTo>
                  <a:lnTo>
                    <a:pt x="4266489" y="1054100"/>
                  </a:lnTo>
                  <a:close/>
                </a:path>
              </a:pathLst>
            </a:custGeom>
            <a:solidFill>
              <a:srgbClr val="FFFFFF">
                <a:alpha val="29998"/>
              </a:srgbClr>
            </a:solidFill>
          </p:spPr>
          <p:txBody>
            <a:bodyPr wrap="square" lIns="0" tIns="0" rIns="0" bIns="0" rtlCol="0"/>
            <a:lstStyle/>
            <a:p>
              <a:endParaRPr/>
            </a:p>
          </p:txBody>
        </p:sp>
      </p:grpSp>
      <p:grpSp>
        <p:nvGrpSpPr>
          <p:cNvPr id="9" name="object 9">
            <a:extLst>
              <a:ext uri="{FF2B5EF4-FFF2-40B4-BE49-F238E27FC236}">
                <a16:creationId xmlns:a16="http://schemas.microsoft.com/office/drawing/2014/main" id="{E510E919-AC80-7AB0-5AD2-737274711B72}"/>
              </a:ext>
            </a:extLst>
          </p:cNvPr>
          <p:cNvGrpSpPr/>
          <p:nvPr/>
        </p:nvGrpSpPr>
        <p:grpSpPr>
          <a:xfrm>
            <a:off x="0" y="0"/>
            <a:ext cx="3334385" cy="2362200"/>
            <a:chOff x="0" y="0"/>
            <a:chExt cx="3334385" cy="2362200"/>
          </a:xfrm>
        </p:grpSpPr>
        <p:pic>
          <p:nvPicPr>
            <p:cNvPr id="10" name="object 10">
              <a:extLst>
                <a:ext uri="{FF2B5EF4-FFF2-40B4-BE49-F238E27FC236}">
                  <a16:creationId xmlns:a16="http://schemas.microsoft.com/office/drawing/2014/main" id="{F553C994-9671-9503-E27B-5CAB67F4A67A}"/>
                </a:ext>
              </a:extLst>
            </p:cNvPr>
            <p:cNvPicPr/>
            <p:nvPr/>
          </p:nvPicPr>
          <p:blipFill>
            <a:blip r:embed="rId6" cstate="print"/>
            <a:stretch>
              <a:fillRect/>
            </a:stretch>
          </p:blipFill>
          <p:spPr>
            <a:xfrm>
              <a:off x="0" y="0"/>
              <a:ext cx="3333933" cy="2362199"/>
            </a:xfrm>
            <a:prstGeom prst="rect">
              <a:avLst/>
            </a:prstGeom>
          </p:spPr>
        </p:pic>
        <p:pic>
          <p:nvPicPr>
            <p:cNvPr id="11" name="object 11">
              <a:extLst>
                <a:ext uri="{FF2B5EF4-FFF2-40B4-BE49-F238E27FC236}">
                  <a16:creationId xmlns:a16="http://schemas.microsoft.com/office/drawing/2014/main" id="{256686B5-6F7B-A8C6-846D-66BFFE635F42}"/>
                </a:ext>
              </a:extLst>
            </p:cNvPr>
            <p:cNvPicPr/>
            <p:nvPr/>
          </p:nvPicPr>
          <p:blipFill>
            <a:blip r:embed="rId7" cstate="print"/>
            <a:stretch>
              <a:fillRect/>
            </a:stretch>
          </p:blipFill>
          <p:spPr>
            <a:xfrm>
              <a:off x="0" y="0"/>
              <a:ext cx="40607" cy="76741"/>
            </a:xfrm>
            <a:prstGeom prst="rect">
              <a:avLst/>
            </a:prstGeom>
          </p:spPr>
        </p:pic>
        <p:pic>
          <p:nvPicPr>
            <p:cNvPr id="12" name="object 12">
              <a:extLst>
                <a:ext uri="{FF2B5EF4-FFF2-40B4-BE49-F238E27FC236}">
                  <a16:creationId xmlns:a16="http://schemas.microsoft.com/office/drawing/2014/main" id="{246B5012-588A-B5FE-5052-FF8C06167FB9}"/>
                </a:ext>
              </a:extLst>
            </p:cNvPr>
            <p:cNvPicPr/>
            <p:nvPr/>
          </p:nvPicPr>
          <p:blipFill>
            <a:blip r:embed="rId8" cstate="print"/>
            <a:stretch>
              <a:fillRect/>
            </a:stretch>
          </p:blipFill>
          <p:spPr>
            <a:xfrm>
              <a:off x="2010479" y="1246326"/>
              <a:ext cx="521642" cy="564564"/>
            </a:xfrm>
            <a:prstGeom prst="rect">
              <a:avLst/>
            </a:prstGeom>
          </p:spPr>
        </p:pic>
        <p:pic>
          <p:nvPicPr>
            <p:cNvPr id="13" name="object 13">
              <a:extLst>
                <a:ext uri="{FF2B5EF4-FFF2-40B4-BE49-F238E27FC236}">
                  <a16:creationId xmlns:a16="http://schemas.microsoft.com/office/drawing/2014/main" id="{00D6CB7A-D1CC-86D8-EBC7-5B6EB8470371}"/>
                </a:ext>
              </a:extLst>
            </p:cNvPr>
            <p:cNvPicPr/>
            <p:nvPr/>
          </p:nvPicPr>
          <p:blipFill>
            <a:blip r:embed="rId9" cstate="print"/>
            <a:stretch>
              <a:fillRect/>
            </a:stretch>
          </p:blipFill>
          <p:spPr>
            <a:xfrm>
              <a:off x="1983437" y="394179"/>
              <a:ext cx="592016" cy="545695"/>
            </a:xfrm>
            <a:prstGeom prst="rect">
              <a:avLst/>
            </a:prstGeom>
          </p:spPr>
        </p:pic>
        <p:sp>
          <p:nvSpPr>
            <p:cNvPr id="14" name="object 14">
              <a:extLst>
                <a:ext uri="{FF2B5EF4-FFF2-40B4-BE49-F238E27FC236}">
                  <a16:creationId xmlns:a16="http://schemas.microsoft.com/office/drawing/2014/main" id="{33307049-7792-2410-7F61-E7C7A24DC696}"/>
                </a:ext>
              </a:extLst>
            </p:cNvPr>
            <p:cNvSpPr/>
            <p:nvPr/>
          </p:nvSpPr>
          <p:spPr>
            <a:xfrm>
              <a:off x="0" y="11"/>
              <a:ext cx="3334385" cy="2362200"/>
            </a:xfrm>
            <a:custGeom>
              <a:avLst/>
              <a:gdLst/>
              <a:ahLst/>
              <a:cxnLst/>
              <a:rect l="l" t="t" r="r" b="b"/>
              <a:pathLst>
                <a:path w="3334385" h="2362200">
                  <a:moveTo>
                    <a:pt x="447878" y="0"/>
                  </a:moveTo>
                  <a:lnTo>
                    <a:pt x="0" y="0"/>
                  </a:lnTo>
                  <a:lnTo>
                    <a:pt x="0" y="647700"/>
                  </a:lnTo>
                  <a:lnTo>
                    <a:pt x="29362" y="622300"/>
                  </a:lnTo>
                  <a:lnTo>
                    <a:pt x="66052" y="584200"/>
                  </a:lnTo>
                  <a:lnTo>
                    <a:pt x="101854" y="546100"/>
                  </a:lnTo>
                  <a:lnTo>
                    <a:pt x="136664" y="520700"/>
                  </a:lnTo>
                  <a:lnTo>
                    <a:pt x="170370" y="482600"/>
                  </a:lnTo>
                  <a:lnTo>
                    <a:pt x="202844" y="444500"/>
                  </a:lnTo>
                  <a:lnTo>
                    <a:pt x="238239" y="393700"/>
                  </a:lnTo>
                  <a:lnTo>
                    <a:pt x="271221" y="355600"/>
                  </a:lnTo>
                  <a:lnTo>
                    <a:pt x="301790" y="304800"/>
                  </a:lnTo>
                  <a:lnTo>
                    <a:pt x="329971" y="266700"/>
                  </a:lnTo>
                  <a:lnTo>
                    <a:pt x="355752" y="215900"/>
                  </a:lnTo>
                  <a:lnTo>
                    <a:pt x="379145" y="177800"/>
                  </a:lnTo>
                  <a:lnTo>
                    <a:pt x="400151" y="127000"/>
                  </a:lnTo>
                  <a:lnTo>
                    <a:pt x="418782" y="88900"/>
                  </a:lnTo>
                  <a:lnTo>
                    <a:pt x="435038" y="38100"/>
                  </a:lnTo>
                  <a:lnTo>
                    <a:pt x="447878" y="0"/>
                  </a:lnTo>
                  <a:close/>
                </a:path>
                <a:path w="3334385" h="2362200">
                  <a:moveTo>
                    <a:pt x="3333927" y="1676400"/>
                  </a:moveTo>
                  <a:lnTo>
                    <a:pt x="3324720" y="1638300"/>
                  </a:lnTo>
                  <a:lnTo>
                    <a:pt x="3307905" y="1587500"/>
                  </a:lnTo>
                  <a:lnTo>
                    <a:pt x="3288309" y="1536700"/>
                  </a:lnTo>
                  <a:lnTo>
                    <a:pt x="3265982" y="1498600"/>
                  </a:lnTo>
                  <a:lnTo>
                    <a:pt x="3240989" y="1447800"/>
                  </a:lnTo>
                  <a:lnTo>
                    <a:pt x="3213417" y="1409700"/>
                  </a:lnTo>
                  <a:lnTo>
                    <a:pt x="3183293" y="1371600"/>
                  </a:lnTo>
                  <a:lnTo>
                    <a:pt x="3150717" y="1333500"/>
                  </a:lnTo>
                  <a:lnTo>
                    <a:pt x="3141967" y="1320800"/>
                  </a:lnTo>
                  <a:lnTo>
                    <a:pt x="3115729" y="1282700"/>
                  </a:lnTo>
                  <a:lnTo>
                    <a:pt x="3078416" y="1244600"/>
                  </a:lnTo>
                  <a:lnTo>
                    <a:pt x="3038818" y="1206500"/>
                  </a:lnTo>
                  <a:lnTo>
                    <a:pt x="3001175" y="1181100"/>
                  </a:lnTo>
                  <a:lnTo>
                    <a:pt x="2961995" y="1143000"/>
                  </a:lnTo>
                  <a:lnTo>
                    <a:pt x="2921393" y="1117600"/>
                  </a:lnTo>
                  <a:lnTo>
                    <a:pt x="2879445" y="1092200"/>
                  </a:lnTo>
                  <a:lnTo>
                    <a:pt x="2836265" y="1054100"/>
                  </a:lnTo>
                  <a:lnTo>
                    <a:pt x="2791955" y="1028700"/>
                  </a:lnTo>
                  <a:lnTo>
                    <a:pt x="2746591" y="1003300"/>
                  </a:lnTo>
                  <a:lnTo>
                    <a:pt x="2700274" y="990600"/>
                  </a:lnTo>
                  <a:lnTo>
                    <a:pt x="2605201" y="939800"/>
                  </a:lnTo>
                  <a:lnTo>
                    <a:pt x="2575445" y="939800"/>
                  </a:lnTo>
                  <a:lnTo>
                    <a:pt x="2572156" y="889000"/>
                  </a:lnTo>
                  <a:lnTo>
                    <a:pt x="2566403" y="838200"/>
                  </a:lnTo>
                  <a:lnTo>
                    <a:pt x="2558084" y="787400"/>
                  </a:lnTo>
                  <a:lnTo>
                    <a:pt x="2547086" y="736600"/>
                  </a:lnTo>
                  <a:lnTo>
                    <a:pt x="2533307" y="685800"/>
                  </a:lnTo>
                  <a:lnTo>
                    <a:pt x="2516632" y="647700"/>
                  </a:lnTo>
                  <a:lnTo>
                    <a:pt x="2511717" y="635000"/>
                  </a:lnTo>
                  <a:lnTo>
                    <a:pt x="2496959" y="596900"/>
                  </a:lnTo>
                  <a:lnTo>
                    <a:pt x="2474176" y="558800"/>
                  </a:lnTo>
                  <a:lnTo>
                    <a:pt x="2448153" y="520700"/>
                  </a:lnTo>
                  <a:lnTo>
                    <a:pt x="2418816" y="482600"/>
                  </a:lnTo>
                  <a:lnTo>
                    <a:pt x="2375395" y="431800"/>
                  </a:lnTo>
                  <a:lnTo>
                    <a:pt x="2322538" y="393700"/>
                  </a:lnTo>
                  <a:lnTo>
                    <a:pt x="2292324" y="368300"/>
                  </a:lnTo>
                  <a:lnTo>
                    <a:pt x="2259444" y="342900"/>
                  </a:lnTo>
                  <a:lnTo>
                    <a:pt x="2223795" y="330200"/>
                  </a:lnTo>
                  <a:lnTo>
                    <a:pt x="2185289" y="304800"/>
                  </a:lnTo>
                  <a:lnTo>
                    <a:pt x="2143810" y="292100"/>
                  </a:lnTo>
                  <a:lnTo>
                    <a:pt x="2099271" y="279400"/>
                  </a:lnTo>
                  <a:lnTo>
                    <a:pt x="2051558" y="266700"/>
                  </a:lnTo>
                  <a:lnTo>
                    <a:pt x="1761959" y="266700"/>
                  </a:lnTo>
                  <a:lnTo>
                    <a:pt x="1620418" y="292100"/>
                  </a:lnTo>
                  <a:lnTo>
                    <a:pt x="1610702" y="292100"/>
                  </a:lnTo>
                  <a:lnTo>
                    <a:pt x="1559064" y="317500"/>
                  </a:lnTo>
                  <a:lnTo>
                    <a:pt x="1508899" y="330200"/>
                  </a:lnTo>
                  <a:lnTo>
                    <a:pt x="1460144" y="355600"/>
                  </a:lnTo>
                  <a:lnTo>
                    <a:pt x="1412760" y="368300"/>
                  </a:lnTo>
                  <a:lnTo>
                    <a:pt x="1366723" y="393700"/>
                  </a:lnTo>
                  <a:lnTo>
                    <a:pt x="1321955" y="419100"/>
                  </a:lnTo>
                  <a:lnTo>
                    <a:pt x="1278432" y="444500"/>
                  </a:lnTo>
                  <a:lnTo>
                    <a:pt x="1236116" y="469900"/>
                  </a:lnTo>
                  <a:lnTo>
                    <a:pt x="1194943" y="508000"/>
                  </a:lnTo>
                  <a:lnTo>
                    <a:pt x="1154874" y="533400"/>
                  </a:lnTo>
                  <a:lnTo>
                    <a:pt x="1115872" y="571500"/>
                  </a:lnTo>
                  <a:lnTo>
                    <a:pt x="1077899" y="596900"/>
                  </a:lnTo>
                  <a:lnTo>
                    <a:pt x="1040892" y="635000"/>
                  </a:lnTo>
                  <a:lnTo>
                    <a:pt x="1004811" y="660400"/>
                  </a:lnTo>
                  <a:lnTo>
                    <a:pt x="969619" y="698500"/>
                  </a:lnTo>
                  <a:lnTo>
                    <a:pt x="935266" y="736600"/>
                  </a:lnTo>
                  <a:lnTo>
                    <a:pt x="901712" y="774700"/>
                  </a:lnTo>
                  <a:lnTo>
                    <a:pt x="868921" y="812800"/>
                  </a:lnTo>
                  <a:lnTo>
                    <a:pt x="836828" y="850900"/>
                  </a:lnTo>
                  <a:lnTo>
                    <a:pt x="805395" y="889000"/>
                  </a:lnTo>
                  <a:lnTo>
                    <a:pt x="774585" y="927100"/>
                  </a:lnTo>
                  <a:lnTo>
                    <a:pt x="744347" y="965200"/>
                  </a:lnTo>
                  <a:lnTo>
                    <a:pt x="714641" y="1003300"/>
                  </a:lnTo>
                  <a:lnTo>
                    <a:pt x="685419" y="1041400"/>
                  </a:lnTo>
                  <a:lnTo>
                    <a:pt x="656628" y="1079500"/>
                  </a:lnTo>
                  <a:lnTo>
                    <a:pt x="628243" y="1117600"/>
                  </a:lnTo>
                  <a:lnTo>
                    <a:pt x="600214" y="1155700"/>
                  </a:lnTo>
                  <a:lnTo>
                    <a:pt x="542328" y="1244600"/>
                  </a:lnTo>
                  <a:lnTo>
                    <a:pt x="363689" y="1473200"/>
                  </a:lnTo>
                  <a:lnTo>
                    <a:pt x="333527" y="1511300"/>
                  </a:lnTo>
                  <a:lnTo>
                    <a:pt x="303022" y="1549400"/>
                  </a:lnTo>
                  <a:lnTo>
                    <a:pt x="272110" y="1587500"/>
                  </a:lnTo>
                  <a:lnTo>
                    <a:pt x="265912" y="1587500"/>
                  </a:lnTo>
                  <a:lnTo>
                    <a:pt x="263029" y="1600200"/>
                  </a:lnTo>
                  <a:lnTo>
                    <a:pt x="223164" y="1638300"/>
                  </a:lnTo>
                  <a:lnTo>
                    <a:pt x="182206" y="1689100"/>
                  </a:lnTo>
                  <a:lnTo>
                    <a:pt x="140322" y="1727200"/>
                  </a:lnTo>
                  <a:lnTo>
                    <a:pt x="97663" y="1765300"/>
                  </a:lnTo>
                  <a:lnTo>
                    <a:pt x="54381" y="1803400"/>
                  </a:lnTo>
                  <a:lnTo>
                    <a:pt x="10629" y="1828800"/>
                  </a:lnTo>
                  <a:lnTo>
                    <a:pt x="0" y="1828800"/>
                  </a:lnTo>
                  <a:lnTo>
                    <a:pt x="0" y="2260600"/>
                  </a:lnTo>
                  <a:lnTo>
                    <a:pt x="393" y="2260600"/>
                  </a:lnTo>
                  <a:lnTo>
                    <a:pt x="45681" y="2235200"/>
                  </a:lnTo>
                  <a:lnTo>
                    <a:pt x="90322" y="2222500"/>
                  </a:lnTo>
                  <a:lnTo>
                    <a:pt x="177495" y="2171700"/>
                  </a:lnTo>
                  <a:lnTo>
                    <a:pt x="219951" y="2146300"/>
                  </a:lnTo>
                  <a:lnTo>
                    <a:pt x="261569" y="2120900"/>
                  </a:lnTo>
                  <a:lnTo>
                    <a:pt x="302336" y="2095500"/>
                  </a:lnTo>
                  <a:lnTo>
                    <a:pt x="342188" y="2057400"/>
                  </a:lnTo>
                  <a:lnTo>
                    <a:pt x="381076" y="2019300"/>
                  </a:lnTo>
                  <a:lnTo>
                    <a:pt x="418973" y="1993900"/>
                  </a:lnTo>
                  <a:lnTo>
                    <a:pt x="455828" y="1955800"/>
                  </a:lnTo>
                  <a:lnTo>
                    <a:pt x="491591" y="1917700"/>
                  </a:lnTo>
                  <a:lnTo>
                    <a:pt x="526211" y="1879600"/>
                  </a:lnTo>
                  <a:lnTo>
                    <a:pt x="559663" y="1828800"/>
                  </a:lnTo>
                  <a:lnTo>
                    <a:pt x="594042" y="1790700"/>
                  </a:lnTo>
                  <a:lnTo>
                    <a:pt x="627811" y="1752600"/>
                  </a:lnTo>
                  <a:lnTo>
                    <a:pt x="660984" y="1714500"/>
                  </a:lnTo>
                  <a:lnTo>
                    <a:pt x="693635" y="1676400"/>
                  </a:lnTo>
                  <a:lnTo>
                    <a:pt x="725805" y="1625600"/>
                  </a:lnTo>
                  <a:lnTo>
                    <a:pt x="757542" y="1587500"/>
                  </a:lnTo>
                  <a:lnTo>
                    <a:pt x="788885" y="1549400"/>
                  </a:lnTo>
                  <a:lnTo>
                    <a:pt x="819886" y="1498600"/>
                  </a:lnTo>
                  <a:lnTo>
                    <a:pt x="850582" y="1460500"/>
                  </a:lnTo>
                  <a:lnTo>
                    <a:pt x="912507" y="1371600"/>
                  </a:lnTo>
                  <a:lnTo>
                    <a:pt x="975271" y="1295400"/>
                  </a:lnTo>
                  <a:lnTo>
                    <a:pt x="1006716" y="1244600"/>
                  </a:lnTo>
                  <a:lnTo>
                    <a:pt x="1070063" y="1168400"/>
                  </a:lnTo>
                  <a:lnTo>
                    <a:pt x="1102118" y="1130300"/>
                  </a:lnTo>
                  <a:lnTo>
                    <a:pt x="1134516" y="1092200"/>
                  </a:lnTo>
                  <a:lnTo>
                    <a:pt x="1167345" y="1054100"/>
                  </a:lnTo>
                  <a:lnTo>
                    <a:pt x="1200658" y="1016000"/>
                  </a:lnTo>
                  <a:lnTo>
                    <a:pt x="1234528" y="977900"/>
                  </a:lnTo>
                  <a:lnTo>
                    <a:pt x="1269034" y="939800"/>
                  </a:lnTo>
                  <a:lnTo>
                    <a:pt x="1304239" y="901700"/>
                  </a:lnTo>
                  <a:lnTo>
                    <a:pt x="1340218" y="876300"/>
                  </a:lnTo>
                  <a:lnTo>
                    <a:pt x="1377048" y="838200"/>
                  </a:lnTo>
                  <a:lnTo>
                    <a:pt x="1414792" y="812800"/>
                  </a:lnTo>
                  <a:lnTo>
                    <a:pt x="1453527" y="787400"/>
                  </a:lnTo>
                  <a:lnTo>
                    <a:pt x="1493316" y="762000"/>
                  </a:lnTo>
                  <a:lnTo>
                    <a:pt x="1534236" y="736600"/>
                  </a:lnTo>
                  <a:lnTo>
                    <a:pt x="1576362" y="711200"/>
                  </a:lnTo>
                  <a:lnTo>
                    <a:pt x="1664500" y="685800"/>
                  </a:lnTo>
                  <a:lnTo>
                    <a:pt x="1710651" y="660400"/>
                  </a:lnTo>
                  <a:lnTo>
                    <a:pt x="1759521" y="660400"/>
                  </a:lnTo>
                  <a:lnTo>
                    <a:pt x="1810435" y="647700"/>
                  </a:lnTo>
                  <a:lnTo>
                    <a:pt x="1862201" y="647700"/>
                  </a:lnTo>
                  <a:lnTo>
                    <a:pt x="1913674" y="635000"/>
                  </a:lnTo>
                  <a:lnTo>
                    <a:pt x="1963686" y="647700"/>
                  </a:lnTo>
                  <a:lnTo>
                    <a:pt x="2011057" y="647700"/>
                  </a:lnTo>
                  <a:lnTo>
                    <a:pt x="2054631" y="673100"/>
                  </a:lnTo>
                  <a:lnTo>
                    <a:pt x="2093226" y="685800"/>
                  </a:lnTo>
                  <a:lnTo>
                    <a:pt x="2125700" y="723900"/>
                  </a:lnTo>
                  <a:lnTo>
                    <a:pt x="2145474" y="749300"/>
                  </a:lnTo>
                  <a:lnTo>
                    <a:pt x="2161997" y="787400"/>
                  </a:lnTo>
                  <a:lnTo>
                    <a:pt x="2175281" y="825500"/>
                  </a:lnTo>
                  <a:lnTo>
                    <a:pt x="2185327" y="863600"/>
                  </a:lnTo>
                  <a:lnTo>
                    <a:pt x="2162137" y="863600"/>
                  </a:lnTo>
                  <a:lnTo>
                    <a:pt x="2162137" y="1244600"/>
                  </a:lnTo>
                  <a:lnTo>
                    <a:pt x="2148967" y="1295400"/>
                  </a:lnTo>
                  <a:lnTo>
                    <a:pt x="2133689" y="1333500"/>
                  </a:lnTo>
                  <a:lnTo>
                    <a:pt x="2116328" y="1384300"/>
                  </a:lnTo>
                  <a:lnTo>
                    <a:pt x="2096871" y="1447800"/>
                  </a:lnTo>
                  <a:lnTo>
                    <a:pt x="2075357" y="1498600"/>
                  </a:lnTo>
                  <a:lnTo>
                    <a:pt x="2072322" y="1498600"/>
                  </a:lnTo>
                  <a:lnTo>
                    <a:pt x="2069719" y="1511300"/>
                  </a:lnTo>
                  <a:lnTo>
                    <a:pt x="2067534" y="1511300"/>
                  </a:lnTo>
                  <a:lnTo>
                    <a:pt x="2048852" y="1574800"/>
                  </a:lnTo>
                  <a:lnTo>
                    <a:pt x="2029193" y="1625600"/>
                  </a:lnTo>
                  <a:lnTo>
                    <a:pt x="2008441" y="1676400"/>
                  </a:lnTo>
                  <a:lnTo>
                    <a:pt x="1986508" y="1727200"/>
                  </a:lnTo>
                  <a:lnTo>
                    <a:pt x="1963293" y="1765300"/>
                  </a:lnTo>
                  <a:lnTo>
                    <a:pt x="1938693" y="1803400"/>
                  </a:lnTo>
                  <a:lnTo>
                    <a:pt x="1912620" y="1841500"/>
                  </a:lnTo>
                  <a:lnTo>
                    <a:pt x="1884946" y="1879600"/>
                  </a:lnTo>
                  <a:lnTo>
                    <a:pt x="1879828" y="1879600"/>
                  </a:lnTo>
                  <a:lnTo>
                    <a:pt x="1834210" y="1930400"/>
                  </a:lnTo>
                  <a:lnTo>
                    <a:pt x="1786928" y="1955800"/>
                  </a:lnTo>
                  <a:lnTo>
                    <a:pt x="1740395" y="1968500"/>
                  </a:lnTo>
                  <a:lnTo>
                    <a:pt x="1697037" y="1981200"/>
                  </a:lnTo>
                  <a:lnTo>
                    <a:pt x="1659255" y="1968500"/>
                  </a:lnTo>
                  <a:lnTo>
                    <a:pt x="1619554" y="1943100"/>
                  </a:lnTo>
                  <a:lnTo>
                    <a:pt x="1594878" y="1905000"/>
                  </a:lnTo>
                  <a:lnTo>
                    <a:pt x="1581962" y="1866900"/>
                  </a:lnTo>
                  <a:lnTo>
                    <a:pt x="1577555" y="1816100"/>
                  </a:lnTo>
                  <a:lnTo>
                    <a:pt x="1580667" y="1765300"/>
                  </a:lnTo>
                  <a:lnTo>
                    <a:pt x="1589557" y="1727200"/>
                  </a:lnTo>
                  <a:lnTo>
                    <a:pt x="1603730" y="1676400"/>
                  </a:lnTo>
                  <a:lnTo>
                    <a:pt x="1622666" y="1625600"/>
                  </a:lnTo>
                  <a:lnTo>
                    <a:pt x="1645831" y="1587500"/>
                  </a:lnTo>
                  <a:lnTo>
                    <a:pt x="1672742" y="1549400"/>
                  </a:lnTo>
                  <a:lnTo>
                    <a:pt x="1702854" y="1498600"/>
                  </a:lnTo>
                  <a:lnTo>
                    <a:pt x="1735683" y="1460500"/>
                  </a:lnTo>
                  <a:lnTo>
                    <a:pt x="1770684" y="1435100"/>
                  </a:lnTo>
                  <a:lnTo>
                    <a:pt x="1807375" y="1397000"/>
                  </a:lnTo>
                  <a:lnTo>
                    <a:pt x="1845221" y="1358900"/>
                  </a:lnTo>
                  <a:lnTo>
                    <a:pt x="1960575" y="1282700"/>
                  </a:lnTo>
                  <a:lnTo>
                    <a:pt x="2004441" y="1270000"/>
                  </a:lnTo>
                  <a:lnTo>
                    <a:pt x="2053018" y="1257300"/>
                  </a:lnTo>
                  <a:lnTo>
                    <a:pt x="2105761" y="1244600"/>
                  </a:lnTo>
                  <a:lnTo>
                    <a:pt x="2162137" y="1244600"/>
                  </a:lnTo>
                  <a:lnTo>
                    <a:pt x="2162137" y="863600"/>
                  </a:lnTo>
                  <a:lnTo>
                    <a:pt x="2073643" y="863600"/>
                  </a:lnTo>
                  <a:lnTo>
                    <a:pt x="2019731" y="876300"/>
                  </a:lnTo>
                  <a:lnTo>
                    <a:pt x="1967268" y="876300"/>
                  </a:lnTo>
                  <a:lnTo>
                    <a:pt x="1916391" y="901700"/>
                  </a:lnTo>
                  <a:lnTo>
                    <a:pt x="1867242" y="914400"/>
                  </a:lnTo>
                  <a:lnTo>
                    <a:pt x="1819922" y="927100"/>
                  </a:lnTo>
                  <a:lnTo>
                    <a:pt x="1774583" y="952500"/>
                  </a:lnTo>
                  <a:lnTo>
                    <a:pt x="1628330" y="1054100"/>
                  </a:lnTo>
                  <a:lnTo>
                    <a:pt x="1592427" y="1079500"/>
                  </a:lnTo>
                  <a:lnTo>
                    <a:pt x="1557083" y="1104900"/>
                  </a:lnTo>
                  <a:lnTo>
                    <a:pt x="1522488" y="1143000"/>
                  </a:lnTo>
                  <a:lnTo>
                    <a:pt x="1488770" y="1168400"/>
                  </a:lnTo>
                  <a:lnTo>
                    <a:pt x="1456105" y="1206500"/>
                  </a:lnTo>
                  <a:lnTo>
                    <a:pt x="1424647" y="1244600"/>
                  </a:lnTo>
                  <a:lnTo>
                    <a:pt x="1394548" y="1282700"/>
                  </a:lnTo>
                  <a:lnTo>
                    <a:pt x="1365961" y="1320800"/>
                  </a:lnTo>
                  <a:lnTo>
                    <a:pt x="1339062" y="1358900"/>
                  </a:lnTo>
                  <a:lnTo>
                    <a:pt x="1313992" y="1397000"/>
                  </a:lnTo>
                  <a:lnTo>
                    <a:pt x="1290916" y="1435100"/>
                  </a:lnTo>
                  <a:lnTo>
                    <a:pt x="1269987" y="1485900"/>
                  </a:lnTo>
                  <a:lnTo>
                    <a:pt x="1251369" y="1524000"/>
                  </a:lnTo>
                  <a:lnTo>
                    <a:pt x="1235202" y="1574800"/>
                  </a:lnTo>
                  <a:lnTo>
                    <a:pt x="1221663" y="1625600"/>
                  </a:lnTo>
                  <a:lnTo>
                    <a:pt x="1210906" y="1676400"/>
                  </a:lnTo>
                  <a:lnTo>
                    <a:pt x="1203083" y="1714500"/>
                  </a:lnTo>
                  <a:lnTo>
                    <a:pt x="1198359" y="1765300"/>
                  </a:lnTo>
                  <a:lnTo>
                    <a:pt x="1196873" y="1828800"/>
                  </a:lnTo>
                  <a:lnTo>
                    <a:pt x="1199997" y="1879600"/>
                  </a:lnTo>
                  <a:lnTo>
                    <a:pt x="1206677" y="1930400"/>
                  </a:lnTo>
                  <a:lnTo>
                    <a:pt x="1216875" y="1981200"/>
                  </a:lnTo>
                  <a:lnTo>
                    <a:pt x="1230503" y="2019300"/>
                  </a:lnTo>
                  <a:lnTo>
                    <a:pt x="1247457" y="2070100"/>
                  </a:lnTo>
                  <a:lnTo>
                    <a:pt x="1267663" y="2108200"/>
                  </a:lnTo>
                  <a:lnTo>
                    <a:pt x="1291018" y="2146300"/>
                  </a:lnTo>
                  <a:lnTo>
                    <a:pt x="1317447" y="2184400"/>
                  </a:lnTo>
                  <a:lnTo>
                    <a:pt x="1346847" y="2209800"/>
                  </a:lnTo>
                  <a:lnTo>
                    <a:pt x="1379143" y="2247900"/>
                  </a:lnTo>
                  <a:lnTo>
                    <a:pt x="1414221" y="2273300"/>
                  </a:lnTo>
                  <a:lnTo>
                    <a:pt x="1452016" y="2298700"/>
                  </a:lnTo>
                  <a:lnTo>
                    <a:pt x="1492427" y="2311400"/>
                  </a:lnTo>
                  <a:lnTo>
                    <a:pt x="1535353" y="2336800"/>
                  </a:lnTo>
                  <a:lnTo>
                    <a:pt x="1576959" y="2336800"/>
                  </a:lnTo>
                  <a:lnTo>
                    <a:pt x="1661515" y="2362200"/>
                  </a:lnTo>
                  <a:lnTo>
                    <a:pt x="1750783" y="2362200"/>
                  </a:lnTo>
                  <a:lnTo>
                    <a:pt x="1933282" y="2311400"/>
                  </a:lnTo>
                  <a:lnTo>
                    <a:pt x="1976843" y="2286000"/>
                  </a:lnTo>
                  <a:lnTo>
                    <a:pt x="2019160" y="2260600"/>
                  </a:lnTo>
                  <a:lnTo>
                    <a:pt x="2060003" y="2235200"/>
                  </a:lnTo>
                  <a:lnTo>
                    <a:pt x="2099183" y="2197100"/>
                  </a:lnTo>
                  <a:lnTo>
                    <a:pt x="2136457" y="2159000"/>
                  </a:lnTo>
                  <a:lnTo>
                    <a:pt x="2171649" y="2120900"/>
                  </a:lnTo>
                  <a:lnTo>
                    <a:pt x="2201176" y="2095500"/>
                  </a:lnTo>
                  <a:lnTo>
                    <a:pt x="2229320" y="2057400"/>
                  </a:lnTo>
                  <a:lnTo>
                    <a:pt x="2256117" y="2019300"/>
                  </a:lnTo>
                  <a:lnTo>
                    <a:pt x="2281631" y="1981200"/>
                  </a:lnTo>
                  <a:lnTo>
                    <a:pt x="2305926" y="1930400"/>
                  </a:lnTo>
                  <a:lnTo>
                    <a:pt x="2329027" y="1892300"/>
                  </a:lnTo>
                  <a:lnTo>
                    <a:pt x="2350998" y="1841500"/>
                  </a:lnTo>
                  <a:lnTo>
                    <a:pt x="2371890" y="1790700"/>
                  </a:lnTo>
                  <a:lnTo>
                    <a:pt x="2391740" y="1739900"/>
                  </a:lnTo>
                  <a:lnTo>
                    <a:pt x="2410625" y="1689100"/>
                  </a:lnTo>
                  <a:lnTo>
                    <a:pt x="2428583" y="1638300"/>
                  </a:lnTo>
                  <a:lnTo>
                    <a:pt x="2448826" y="1587500"/>
                  </a:lnTo>
                  <a:lnTo>
                    <a:pt x="2468041" y="1536700"/>
                  </a:lnTo>
                  <a:lnTo>
                    <a:pt x="2486101" y="1485900"/>
                  </a:lnTo>
                  <a:lnTo>
                    <a:pt x="2502878" y="1435100"/>
                  </a:lnTo>
                  <a:lnTo>
                    <a:pt x="2518257" y="1384300"/>
                  </a:lnTo>
                  <a:lnTo>
                    <a:pt x="2532113" y="1320800"/>
                  </a:lnTo>
                  <a:lnTo>
                    <a:pt x="2579636" y="1346200"/>
                  </a:lnTo>
                  <a:lnTo>
                    <a:pt x="2625445" y="1371600"/>
                  </a:lnTo>
                  <a:lnTo>
                    <a:pt x="2669349" y="1409700"/>
                  </a:lnTo>
                  <a:lnTo>
                    <a:pt x="2711183" y="1435100"/>
                  </a:lnTo>
                  <a:lnTo>
                    <a:pt x="2750743" y="1460500"/>
                  </a:lnTo>
                  <a:lnTo>
                    <a:pt x="2787853" y="1498600"/>
                  </a:lnTo>
                  <a:lnTo>
                    <a:pt x="2822346" y="1536700"/>
                  </a:lnTo>
                  <a:lnTo>
                    <a:pt x="2854033" y="1562100"/>
                  </a:lnTo>
                  <a:lnTo>
                    <a:pt x="2882735" y="1600200"/>
                  </a:lnTo>
                  <a:lnTo>
                    <a:pt x="2908274" y="1638300"/>
                  </a:lnTo>
                  <a:lnTo>
                    <a:pt x="2930448" y="1676400"/>
                  </a:lnTo>
                  <a:lnTo>
                    <a:pt x="2949117" y="1714500"/>
                  </a:lnTo>
                  <a:lnTo>
                    <a:pt x="2964065" y="1752600"/>
                  </a:lnTo>
                  <a:lnTo>
                    <a:pt x="2982785" y="1790700"/>
                  </a:lnTo>
                  <a:lnTo>
                    <a:pt x="3009163" y="1828800"/>
                  </a:lnTo>
                  <a:lnTo>
                    <a:pt x="3041764" y="1854200"/>
                  </a:lnTo>
                  <a:lnTo>
                    <a:pt x="3079115" y="1866900"/>
                  </a:lnTo>
                  <a:lnTo>
                    <a:pt x="3119793" y="1879600"/>
                  </a:lnTo>
                  <a:lnTo>
                    <a:pt x="3205289" y="1879600"/>
                  </a:lnTo>
                  <a:lnTo>
                    <a:pt x="3245027" y="1854200"/>
                  </a:lnTo>
                  <a:lnTo>
                    <a:pt x="3278403" y="1828800"/>
                  </a:lnTo>
                  <a:lnTo>
                    <a:pt x="3304705" y="1790700"/>
                  </a:lnTo>
                  <a:lnTo>
                    <a:pt x="3323196" y="1752600"/>
                  </a:lnTo>
                  <a:lnTo>
                    <a:pt x="3333178" y="1714500"/>
                  </a:lnTo>
                  <a:lnTo>
                    <a:pt x="3333927" y="1676400"/>
                  </a:lnTo>
                  <a:close/>
                </a:path>
              </a:pathLst>
            </a:custGeom>
            <a:solidFill>
              <a:srgbClr val="FFFFFF">
                <a:alpha val="29998"/>
              </a:srgbClr>
            </a:solidFill>
          </p:spPr>
          <p:txBody>
            <a:bodyPr wrap="square" lIns="0" tIns="0" rIns="0" bIns="0" rtlCol="0"/>
            <a:lstStyle/>
            <a:p>
              <a:endParaRPr/>
            </a:p>
          </p:txBody>
        </p:sp>
      </p:grpSp>
      <p:sp>
        <p:nvSpPr>
          <p:cNvPr id="15" name="object 15">
            <a:extLst>
              <a:ext uri="{FF2B5EF4-FFF2-40B4-BE49-F238E27FC236}">
                <a16:creationId xmlns:a16="http://schemas.microsoft.com/office/drawing/2014/main" id="{12AD66E2-96C8-269F-49D6-DD2170E76A45}"/>
              </a:ext>
            </a:extLst>
          </p:cNvPr>
          <p:cNvSpPr txBox="1">
            <a:spLocks noGrp="1"/>
          </p:cNvSpPr>
          <p:nvPr>
            <p:ph type="title"/>
          </p:nvPr>
        </p:nvSpPr>
        <p:spPr>
          <a:xfrm>
            <a:off x="5641577" y="1584762"/>
            <a:ext cx="7005320" cy="756920"/>
          </a:xfrm>
          <a:prstGeom prst="rect">
            <a:avLst/>
          </a:prstGeom>
        </p:spPr>
        <p:txBody>
          <a:bodyPr vert="horz" wrap="square" lIns="0" tIns="12700" rIns="0" bIns="0" rtlCol="0">
            <a:spAutoFit/>
          </a:bodyPr>
          <a:lstStyle/>
          <a:p>
            <a:pPr marL="12700">
              <a:lnSpc>
                <a:spcPct val="100000"/>
              </a:lnSpc>
              <a:spcBef>
                <a:spcPts val="100"/>
              </a:spcBef>
              <a:tabLst>
                <a:tab pos="1300480" algn="l"/>
                <a:tab pos="3502025" algn="l"/>
              </a:tabLst>
            </a:pPr>
            <a:r>
              <a:rPr lang="tr-TR" sz="4800" spc="-20" dirty="0"/>
              <a:t>Projenin Amacı</a:t>
            </a:r>
            <a:endParaRPr sz="4800" dirty="0"/>
          </a:p>
        </p:txBody>
      </p:sp>
      <p:pic>
        <p:nvPicPr>
          <p:cNvPr id="16" name="object 16">
            <a:extLst>
              <a:ext uri="{FF2B5EF4-FFF2-40B4-BE49-F238E27FC236}">
                <a16:creationId xmlns:a16="http://schemas.microsoft.com/office/drawing/2014/main" id="{3873C43B-2258-C400-8B2E-7EB67E3DA332}"/>
              </a:ext>
            </a:extLst>
          </p:cNvPr>
          <p:cNvPicPr/>
          <p:nvPr/>
        </p:nvPicPr>
        <p:blipFill>
          <a:blip r:embed="rId10" cstate="print"/>
          <a:stretch>
            <a:fillRect/>
          </a:stretch>
        </p:blipFill>
        <p:spPr>
          <a:xfrm>
            <a:off x="1238249" y="3471308"/>
            <a:ext cx="76200" cy="76199"/>
          </a:xfrm>
          <a:prstGeom prst="rect">
            <a:avLst/>
          </a:prstGeom>
        </p:spPr>
      </p:pic>
      <p:sp>
        <p:nvSpPr>
          <p:cNvPr id="24" name="object 24">
            <a:extLst>
              <a:ext uri="{FF2B5EF4-FFF2-40B4-BE49-F238E27FC236}">
                <a16:creationId xmlns:a16="http://schemas.microsoft.com/office/drawing/2014/main" id="{022B953B-550F-BA97-90A9-3E87CABA6640}"/>
              </a:ext>
            </a:extLst>
          </p:cNvPr>
          <p:cNvSpPr txBox="1">
            <a:spLocks noGrp="1"/>
          </p:cNvSpPr>
          <p:nvPr>
            <p:ph type="body" idx="1"/>
          </p:nvPr>
        </p:nvSpPr>
        <p:spPr>
          <a:xfrm>
            <a:off x="1447750" y="3271271"/>
            <a:ext cx="14007465" cy="3960443"/>
          </a:xfrm>
          <a:prstGeom prst="rect">
            <a:avLst/>
          </a:prstGeom>
        </p:spPr>
        <p:txBody>
          <a:bodyPr vert="horz" wrap="square" lIns="0" tIns="12700" rIns="0" bIns="0" rtlCol="0">
            <a:spAutoFit/>
          </a:bodyPr>
          <a:lstStyle/>
          <a:p>
            <a:pPr marL="12700" marR="690245">
              <a:lnSpc>
                <a:spcPct val="115599"/>
              </a:lnSpc>
              <a:spcBef>
                <a:spcPts val="100"/>
              </a:spcBef>
            </a:pPr>
            <a:r>
              <a:rPr lang="tr-TR" spc="145" dirty="0"/>
              <a:t>Bu projenin amacı, çevresel sensörlerden elde edilen sıcaklık, nem ve gaz yoğunluğu gibi parametreler aracılığıyla ortamda bulunan karbonmonoksit (CO) seviyesini analiz etmek ve bu seviyeyi sınıflandırma algoritmaları kullanarak otomatik olarak tahmin edebilen bir model geliştirmektir.</a:t>
            </a:r>
          </a:p>
          <a:p>
            <a:pPr marL="12700" marR="690245">
              <a:lnSpc>
                <a:spcPct val="115599"/>
              </a:lnSpc>
              <a:spcBef>
                <a:spcPts val="100"/>
              </a:spcBef>
            </a:pPr>
            <a:endParaRPr lang="tr-TR" spc="145" dirty="0"/>
          </a:p>
          <a:p>
            <a:pPr marL="12700" marR="690245">
              <a:lnSpc>
                <a:spcPct val="115599"/>
              </a:lnSpc>
              <a:spcBef>
                <a:spcPts val="100"/>
              </a:spcBef>
            </a:pPr>
            <a:r>
              <a:rPr lang="tr-TR" spc="145" dirty="0"/>
              <a:t>CO seviyesi, belirlenen eşik aralıklarına göre “Düşük”, “Orta”, “Yüksek” ve “Çok Yüksek” olmak üzere 4 sınıfa ayrılmıştır. Bu sınıflar, çeşitli makine öğrenmesi algoritmaları (KNN, Karar Ağaçları, Rastgele Orman, </a:t>
            </a:r>
            <a:r>
              <a:rPr lang="tr-TR" spc="145" dirty="0" err="1"/>
              <a:t>Naive</a:t>
            </a:r>
            <a:r>
              <a:rPr lang="tr-TR" spc="145" dirty="0"/>
              <a:t> </a:t>
            </a:r>
            <a:r>
              <a:rPr lang="tr-TR" spc="145" dirty="0" err="1"/>
              <a:t>Bayes</a:t>
            </a:r>
            <a:r>
              <a:rPr lang="tr-TR" spc="145" dirty="0"/>
              <a:t>, SVM) ile modellenmiştir.</a:t>
            </a:r>
          </a:p>
          <a:p>
            <a:pPr marL="12700" marR="690245">
              <a:lnSpc>
                <a:spcPct val="115599"/>
              </a:lnSpc>
              <a:spcBef>
                <a:spcPts val="100"/>
              </a:spcBef>
            </a:pPr>
            <a:endParaRPr lang="tr-TR" spc="145" dirty="0"/>
          </a:p>
          <a:p>
            <a:pPr marL="12700" marR="690245">
              <a:lnSpc>
                <a:spcPct val="115599"/>
              </a:lnSpc>
              <a:spcBef>
                <a:spcPts val="100"/>
              </a:spcBef>
            </a:pPr>
            <a:r>
              <a:rPr lang="tr-TR" spc="145" dirty="0"/>
              <a:t>Geliştirilen sistem ile kapalı veya yarı kapalı ortamlarda oluşabilecek sağlık açısından tehlikeli CO birikimlerinin önceden tespiti hedeflenmektedir</a:t>
            </a:r>
            <a:endParaRPr spc="145" dirty="0"/>
          </a:p>
        </p:txBody>
      </p:sp>
      <p:pic>
        <p:nvPicPr>
          <p:cNvPr id="27" name="object 16">
            <a:extLst>
              <a:ext uri="{FF2B5EF4-FFF2-40B4-BE49-F238E27FC236}">
                <a16:creationId xmlns:a16="http://schemas.microsoft.com/office/drawing/2014/main" id="{512F3B49-4BED-72A4-BB94-0D3ABE44596F}"/>
              </a:ext>
            </a:extLst>
          </p:cNvPr>
          <p:cNvPicPr/>
          <p:nvPr/>
        </p:nvPicPr>
        <p:blipFill>
          <a:blip r:embed="rId10" cstate="print"/>
          <a:stretch>
            <a:fillRect/>
          </a:stretch>
        </p:blipFill>
        <p:spPr>
          <a:xfrm>
            <a:off x="1214626" y="5219700"/>
            <a:ext cx="76200" cy="76199"/>
          </a:xfrm>
          <a:prstGeom prst="rect">
            <a:avLst/>
          </a:prstGeom>
        </p:spPr>
      </p:pic>
      <p:pic>
        <p:nvPicPr>
          <p:cNvPr id="28" name="object 16">
            <a:extLst>
              <a:ext uri="{FF2B5EF4-FFF2-40B4-BE49-F238E27FC236}">
                <a16:creationId xmlns:a16="http://schemas.microsoft.com/office/drawing/2014/main" id="{53CD0852-E4D0-3033-2D36-6FF9A41917E8}"/>
              </a:ext>
            </a:extLst>
          </p:cNvPr>
          <p:cNvPicPr/>
          <p:nvPr/>
        </p:nvPicPr>
        <p:blipFill>
          <a:blip r:embed="rId10" cstate="print"/>
          <a:stretch>
            <a:fillRect/>
          </a:stretch>
        </p:blipFill>
        <p:spPr>
          <a:xfrm>
            <a:off x="1248104" y="6663295"/>
            <a:ext cx="76200" cy="76199"/>
          </a:xfrm>
          <a:prstGeom prst="rect">
            <a:avLst/>
          </a:prstGeom>
        </p:spPr>
      </p:pic>
    </p:spTree>
    <p:extLst>
      <p:ext uri="{BB962C8B-B14F-4D97-AF65-F5344CB8AC3E}">
        <p14:creationId xmlns:p14="http://schemas.microsoft.com/office/powerpoint/2010/main" val="214082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186E5-201A-D569-0BA5-CBD3D906D854}"/>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3343EDA9-E314-2DC0-1D83-E8F7DAB8AC1A}"/>
              </a:ext>
            </a:extLst>
          </p:cNvPr>
          <p:cNvSpPr/>
          <p:nvPr/>
        </p:nvSpPr>
        <p:spPr>
          <a:xfrm>
            <a:off x="1583" y="-308"/>
            <a:ext cx="3488690" cy="4490085"/>
          </a:xfrm>
          <a:custGeom>
            <a:avLst/>
            <a:gdLst/>
            <a:ahLst/>
            <a:cxnLst/>
            <a:rect l="l" t="t" r="r" b="b"/>
            <a:pathLst>
              <a:path w="3488690" h="4490085">
                <a:moveTo>
                  <a:pt x="2814014" y="105"/>
                </a:moveTo>
                <a:lnTo>
                  <a:pt x="3069006" y="0"/>
                </a:lnTo>
                <a:lnTo>
                  <a:pt x="3083213" y="16393"/>
                </a:lnTo>
                <a:lnTo>
                  <a:pt x="3127853" y="88280"/>
                </a:lnTo>
                <a:lnTo>
                  <a:pt x="3145007" y="137818"/>
                </a:lnTo>
                <a:lnTo>
                  <a:pt x="3174817" y="186315"/>
                </a:lnTo>
                <a:lnTo>
                  <a:pt x="3191976" y="235908"/>
                </a:lnTo>
                <a:lnTo>
                  <a:pt x="3221771" y="284236"/>
                </a:lnTo>
                <a:lnTo>
                  <a:pt x="3238895" y="333439"/>
                </a:lnTo>
                <a:lnTo>
                  <a:pt x="3268636" y="381154"/>
                </a:lnTo>
                <a:lnTo>
                  <a:pt x="3302682" y="477298"/>
                </a:lnTo>
                <a:lnTo>
                  <a:pt x="3369951" y="660326"/>
                </a:lnTo>
                <a:lnTo>
                  <a:pt x="3403015" y="745425"/>
                </a:lnTo>
                <a:lnTo>
                  <a:pt x="3406720" y="787105"/>
                </a:lnTo>
                <a:lnTo>
                  <a:pt x="3422943" y="826182"/>
                </a:lnTo>
                <a:lnTo>
                  <a:pt x="3440242" y="877350"/>
                </a:lnTo>
                <a:lnTo>
                  <a:pt x="3445455" y="936001"/>
                </a:lnTo>
                <a:lnTo>
                  <a:pt x="3463404" y="994489"/>
                </a:lnTo>
                <a:lnTo>
                  <a:pt x="3488078" y="1272081"/>
                </a:lnTo>
                <a:lnTo>
                  <a:pt x="3463648" y="1427570"/>
                </a:lnTo>
                <a:lnTo>
                  <a:pt x="3442761" y="1479469"/>
                </a:lnTo>
                <a:lnTo>
                  <a:pt x="3434426" y="1529140"/>
                </a:lnTo>
                <a:lnTo>
                  <a:pt x="3413312" y="1578489"/>
                </a:lnTo>
                <a:lnTo>
                  <a:pt x="3392039" y="1626045"/>
                </a:lnTo>
                <a:lnTo>
                  <a:pt x="3370576" y="1671463"/>
                </a:lnTo>
                <a:lnTo>
                  <a:pt x="3348892" y="1714398"/>
                </a:lnTo>
                <a:lnTo>
                  <a:pt x="3326455" y="1748863"/>
                </a:lnTo>
                <a:lnTo>
                  <a:pt x="3314746" y="1760568"/>
                </a:lnTo>
                <a:lnTo>
                  <a:pt x="3249283" y="1024087"/>
                </a:lnTo>
                <a:lnTo>
                  <a:pt x="3232235" y="975727"/>
                </a:lnTo>
                <a:lnTo>
                  <a:pt x="3227799" y="925824"/>
                </a:lnTo>
                <a:lnTo>
                  <a:pt x="3124403" y="623233"/>
                </a:lnTo>
                <a:lnTo>
                  <a:pt x="3041511" y="407890"/>
                </a:lnTo>
                <a:lnTo>
                  <a:pt x="3012388" y="367124"/>
                </a:lnTo>
                <a:lnTo>
                  <a:pt x="2979387" y="282735"/>
                </a:lnTo>
                <a:lnTo>
                  <a:pt x="2950169" y="240916"/>
                </a:lnTo>
                <a:lnTo>
                  <a:pt x="2933531" y="197176"/>
                </a:lnTo>
                <a:lnTo>
                  <a:pt x="2904153" y="153540"/>
                </a:lnTo>
                <a:lnTo>
                  <a:pt x="2887314" y="107538"/>
                </a:lnTo>
                <a:lnTo>
                  <a:pt x="2857694" y="61194"/>
                </a:lnTo>
                <a:lnTo>
                  <a:pt x="2827925" y="13162"/>
                </a:lnTo>
                <a:lnTo>
                  <a:pt x="2814014" y="105"/>
                </a:lnTo>
                <a:close/>
              </a:path>
              <a:path w="3488690" h="4490085">
                <a:moveTo>
                  <a:pt x="0" y="4489061"/>
                </a:moveTo>
                <a:lnTo>
                  <a:pt x="5956" y="4269189"/>
                </a:lnTo>
                <a:lnTo>
                  <a:pt x="18770" y="4269907"/>
                </a:lnTo>
                <a:lnTo>
                  <a:pt x="82440" y="4269005"/>
                </a:lnTo>
                <a:lnTo>
                  <a:pt x="133371" y="4268218"/>
                </a:lnTo>
                <a:lnTo>
                  <a:pt x="184209" y="4266392"/>
                </a:lnTo>
                <a:lnTo>
                  <a:pt x="247602" y="4262373"/>
                </a:lnTo>
                <a:lnTo>
                  <a:pt x="285586" y="4259378"/>
                </a:lnTo>
                <a:lnTo>
                  <a:pt x="361447" y="4252183"/>
                </a:lnTo>
                <a:lnTo>
                  <a:pt x="424556" y="4244968"/>
                </a:lnTo>
                <a:lnTo>
                  <a:pt x="474926" y="4237884"/>
                </a:lnTo>
                <a:lnTo>
                  <a:pt x="525211" y="4229834"/>
                </a:lnTo>
                <a:lnTo>
                  <a:pt x="588062" y="4219718"/>
                </a:lnTo>
                <a:lnTo>
                  <a:pt x="638182" y="4209813"/>
                </a:lnTo>
                <a:lnTo>
                  <a:pt x="675573" y="4200142"/>
                </a:lnTo>
                <a:lnTo>
                  <a:pt x="725537" y="4188485"/>
                </a:lnTo>
                <a:lnTo>
                  <a:pt x="762776" y="4177114"/>
                </a:lnTo>
                <a:lnTo>
                  <a:pt x="799944" y="4164932"/>
                </a:lnTo>
                <a:lnTo>
                  <a:pt x="837041" y="4151964"/>
                </a:lnTo>
                <a:lnTo>
                  <a:pt x="873542" y="4132277"/>
                </a:lnTo>
                <a:lnTo>
                  <a:pt x="922245" y="4106435"/>
                </a:lnTo>
                <a:lnTo>
                  <a:pt x="957906" y="4077306"/>
                </a:lnTo>
                <a:lnTo>
                  <a:pt x="1005880" y="4043260"/>
                </a:lnTo>
                <a:lnTo>
                  <a:pt x="1053572" y="4006041"/>
                </a:lnTo>
                <a:lnTo>
                  <a:pt x="1088387" y="3967393"/>
                </a:lnTo>
                <a:lnTo>
                  <a:pt x="1111159" y="3936699"/>
                </a:lnTo>
                <a:lnTo>
                  <a:pt x="1146082" y="3899264"/>
                </a:lnTo>
                <a:lnTo>
                  <a:pt x="1180601" y="3857288"/>
                </a:lnTo>
                <a:lnTo>
                  <a:pt x="1202162" y="3812969"/>
                </a:lnTo>
                <a:lnTo>
                  <a:pt x="1236160" y="3765132"/>
                </a:lnTo>
                <a:lnTo>
                  <a:pt x="1270041" y="3715978"/>
                </a:lnTo>
                <a:lnTo>
                  <a:pt x="1291250" y="3667704"/>
                </a:lnTo>
                <a:lnTo>
                  <a:pt x="1312533" y="3620261"/>
                </a:lnTo>
                <a:lnTo>
                  <a:pt x="1333986" y="3574723"/>
                </a:lnTo>
                <a:lnTo>
                  <a:pt x="1343812" y="3541830"/>
                </a:lnTo>
                <a:lnTo>
                  <a:pt x="1366017" y="3504751"/>
                </a:lnTo>
                <a:lnTo>
                  <a:pt x="1375093" y="3463417"/>
                </a:lnTo>
                <a:lnTo>
                  <a:pt x="1383484" y="3414384"/>
                </a:lnTo>
                <a:lnTo>
                  <a:pt x="1403636" y="3354210"/>
                </a:lnTo>
                <a:lnTo>
                  <a:pt x="1441856" y="3210424"/>
                </a:lnTo>
                <a:lnTo>
                  <a:pt x="1462620" y="3157138"/>
                </a:lnTo>
                <a:lnTo>
                  <a:pt x="1471685" y="3115683"/>
                </a:lnTo>
                <a:lnTo>
                  <a:pt x="1481054" y="3077648"/>
                </a:lnTo>
                <a:lnTo>
                  <a:pt x="1502730" y="3034625"/>
                </a:lnTo>
                <a:lnTo>
                  <a:pt x="1511451" y="2989297"/>
                </a:lnTo>
                <a:lnTo>
                  <a:pt x="1532933" y="2944089"/>
                </a:lnTo>
                <a:lnTo>
                  <a:pt x="1554510" y="2899955"/>
                </a:lnTo>
                <a:lnTo>
                  <a:pt x="1576168" y="2856730"/>
                </a:lnTo>
                <a:lnTo>
                  <a:pt x="1619667" y="2772332"/>
                </a:lnTo>
                <a:lnTo>
                  <a:pt x="1654128" y="2729700"/>
                </a:lnTo>
                <a:lnTo>
                  <a:pt x="1675960" y="2688430"/>
                </a:lnTo>
                <a:lnTo>
                  <a:pt x="1779383" y="2560997"/>
                </a:lnTo>
                <a:lnTo>
                  <a:pt x="1813952" y="2519576"/>
                </a:lnTo>
                <a:lnTo>
                  <a:pt x="1848779" y="2481070"/>
                </a:lnTo>
                <a:lnTo>
                  <a:pt x="1883838" y="2445161"/>
                </a:lnTo>
                <a:lnTo>
                  <a:pt x="1919099" y="2411531"/>
                </a:lnTo>
                <a:lnTo>
                  <a:pt x="1954534" y="2379862"/>
                </a:lnTo>
                <a:lnTo>
                  <a:pt x="1990115" y="2349833"/>
                </a:lnTo>
                <a:lnTo>
                  <a:pt x="2025814" y="2321128"/>
                </a:lnTo>
                <a:lnTo>
                  <a:pt x="2074252" y="2292303"/>
                </a:lnTo>
                <a:lnTo>
                  <a:pt x="2122751" y="2264164"/>
                </a:lnTo>
                <a:lnTo>
                  <a:pt x="2171283" y="2236392"/>
                </a:lnTo>
                <a:lnTo>
                  <a:pt x="2195376" y="2220564"/>
                </a:lnTo>
                <a:lnTo>
                  <a:pt x="2231842" y="2200484"/>
                </a:lnTo>
                <a:lnTo>
                  <a:pt x="2280741" y="2176853"/>
                </a:lnTo>
                <a:lnTo>
                  <a:pt x="2329488" y="2151500"/>
                </a:lnTo>
                <a:lnTo>
                  <a:pt x="2378144" y="2125127"/>
                </a:lnTo>
                <a:lnTo>
                  <a:pt x="2439422" y="2097313"/>
                </a:lnTo>
                <a:lnTo>
                  <a:pt x="2488085" y="2071009"/>
                </a:lnTo>
                <a:lnTo>
                  <a:pt x="2549494" y="2044671"/>
                </a:lnTo>
                <a:lnTo>
                  <a:pt x="2598412" y="2021250"/>
                </a:lnTo>
                <a:lnTo>
                  <a:pt x="2659238" y="1988345"/>
                </a:lnTo>
                <a:lnTo>
                  <a:pt x="2720465" y="1959961"/>
                </a:lnTo>
                <a:lnTo>
                  <a:pt x="2769326" y="1935887"/>
                </a:lnTo>
                <a:lnTo>
                  <a:pt x="2805701" y="1914789"/>
                </a:lnTo>
                <a:lnTo>
                  <a:pt x="2842121" y="1894205"/>
                </a:lnTo>
                <a:lnTo>
                  <a:pt x="2878469" y="1872801"/>
                </a:lnTo>
                <a:lnTo>
                  <a:pt x="2901975" y="1850366"/>
                </a:lnTo>
                <a:lnTo>
                  <a:pt x="2985607" y="1787152"/>
                </a:lnTo>
                <a:lnTo>
                  <a:pt x="3020744" y="1752131"/>
                </a:lnTo>
                <a:lnTo>
                  <a:pt x="3068516" y="1715804"/>
                </a:lnTo>
                <a:lnTo>
                  <a:pt x="3090953" y="1681346"/>
                </a:lnTo>
                <a:lnTo>
                  <a:pt x="3125989" y="1645183"/>
                </a:lnTo>
                <a:lnTo>
                  <a:pt x="3148305" y="1609366"/>
                </a:lnTo>
                <a:lnTo>
                  <a:pt x="3170535" y="1572569"/>
                </a:lnTo>
                <a:lnTo>
                  <a:pt x="3192659" y="1534593"/>
                </a:lnTo>
                <a:lnTo>
                  <a:pt x="3214661" y="1495240"/>
                </a:lnTo>
                <a:lnTo>
                  <a:pt x="3223238" y="1448283"/>
                </a:lnTo>
                <a:lnTo>
                  <a:pt x="3244519" y="1400817"/>
                </a:lnTo>
                <a:lnTo>
                  <a:pt x="3261836" y="1308756"/>
                </a:lnTo>
                <a:lnTo>
                  <a:pt x="3257817" y="1263545"/>
                </a:lnTo>
                <a:lnTo>
                  <a:pt x="3266395" y="1216597"/>
                </a:lnTo>
                <a:lnTo>
                  <a:pt x="3314746" y="1760568"/>
                </a:lnTo>
                <a:lnTo>
                  <a:pt x="3291326" y="1783977"/>
                </a:lnTo>
                <a:lnTo>
                  <a:pt x="3268811" y="1817553"/>
                </a:lnTo>
                <a:lnTo>
                  <a:pt x="3233613" y="1851901"/>
                </a:lnTo>
                <a:lnTo>
                  <a:pt x="3163147" y="1919783"/>
                </a:lnTo>
                <a:lnTo>
                  <a:pt x="3127888" y="1953438"/>
                </a:lnTo>
                <a:lnTo>
                  <a:pt x="3079969" y="1988108"/>
                </a:lnTo>
                <a:lnTo>
                  <a:pt x="3044696" y="2021605"/>
                </a:lnTo>
                <a:lnTo>
                  <a:pt x="3008672" y="2046648"/>
                </a:lnTo>
                <a:lnTo>
                  <a:pt x="2972450" y="2069460"/>
                </a:lnTo>
                <a:lnTo>
                  <a:pt x="2899798" y="2112762"/>
                </a:lnTo>
                <a:lnTo>
                  <a:pt x="2850913" y="2136560"/>
                </a:lnTo>
                <a:lnTo>
                  <a:pt x="2802218" y="2162498"/>
                </a:lnTo>
                <a:lnTo>
                  <a:pt x="2741161" y="2192791"/>
                </a:lnTo>
                <a:lnTo>
                  <a:pt x="2618960" y="2252419"/>
                </a:lnTo>
                <a:lnTo>
                  <a:pt x="2557589" y="2279183"/>
                </a:lnTo>
                <a:lnTo>
                  <a:pt x="2508950" y="2305756"/>
                </a:lnTo>
                <a:lnTo>
                  <a:pt x="2460322" y="2332442"/>
                </a:lnTo>
                <a:lnTo>
                  <a:pt x="2398981" y="2359546"/>
                </a:lnTo>
                <a:lnTo>
                  <a:pt x="2350154" y="2384000"/>
                </a:lnTo>
                <a:lnTo>
                  <a:pt x="2313769" y="2404984"/>
                </a:lnTo>
                <a:lnTo>
                  <a:pt x="2289753" y="2421679"/>
                </a:lnTo>
                <a:lnTo>
                  <a:pt x="2228658" y="2451556"/>
                </a:lnTo>
                <a:lnTo>
                  <a:pt x="2192868" y="2479238"/>
                </a:lnTo>
                <a:lnTo>
                  <a:pt x="2144485" y="2508681"/>
                </a:lnTo>
                <a:lnTo>
                  <a:pt x="2108861" y="2538220"/>
                </a:lnTo>
                <a:lnTo>
                  <a:pt x="2073396" y="2569563"/>
                </a:lnTo>
                <a:lnTo>
                  <a:pt x="2038144" y="2603293"/>
                </a:lnTo>
                <a:lnTo>
                  <a:pt x="1990506" y="2641118"/>
                </a:lnTo>
                <a:lnTo>
                  <a:pt x="1955834" y="2681374"/>
                </a:lnTo>
                <a:lnTo>
                  <a:pt x="1921530" y="2725767"/>
                </a:lnTo>
                <a:lnTo>
                  <a:pt x="1886937" y="2766921"/>
                </a:lnTo>
                <a:lnTo>
                  <a:pt x="1864889" y="2805757"/>
                </a:lnTo>
                <a:lnTo>
                  <a:pt x="1830139" y="2845129"/>
                </a:lnTo>
                <a:lnTo>
                  <a:pt x="1808040" y="2883396"/>
                </a:lnTo>
                <a:lnTo>
                  <a:pt x="1785997" y="2922290"/>
                </a:lnTo>
                <a:lnTo>
                  <a:pt x="1764063" y="2962416"/>
                </a:lnTo>
                <a:lnTo>
                  <a:pt x="1742293" y="3004382"/>
                </a:lnTo>
                <a:lnTo>
                  <a:pt x="1720741" y="3048795"/>
                </a:lnTo>
                <a:lnTo>
                  <a:pt x="1712110" y="3095136"/>
                </a:lnTo>
                <a:lnTo>
                  <a:pt x="1691154" y="3146262"/>
                </a:lnTo>
                <a:lnTo>
                  <a:pt x="1670578" y="3201655"/>
                </a:lnTo>
                <a:lnTo>
                  <a:pt x="1650434" y="3261921"/>
                </a:lnTo>
                <a:lnTo>
                  <a:pt x="1643428" y="3326544"/>
                </a:lnTo>
                <a:lnTo>
                  <a:pt x="1612135" y="3404814"/>
                </a:lnTo>
                <a:lnTo>
                  <a:pt x="1604925" y="3467146"/>
                </a:lnTo>
                <a:lnTo>
                  <a:pt x="1584086" y="3519579"/>
                </a:lnTo>
                <a:lnTo>
                  <a:pt x="1575153" y="3562531"/>
                </a:lnTo>
                <a:lnTo>
                  <a:pt x="1553065" y="3600914"/>
                </a:lnTo>
                <a:lnTo>
                  <a:pt x="1543358" y="3635145"/>
                </a:lnTo>
                <a:lnTo>
                  <a:pt x="1458656" y="3829760"/>
                </a:lnTo>
                <a:lnTo>
                  <a:pt x="1424696" y="3878029"/>
                </a:lnTo>
                <a:lnTo>
                  <a:pt x="1390613" y="3924912"/>
                </a:lnTo>
                <a:lnTo>
                  <a:pt x="1369022" y="3968892"/>
                </a:lnTo>
                <a:lnTo>
                  <a:pt x="1334588" y="4011827"/>
                </a:lnTo>
                <a:lnTo>
                  <a:pt x="1299926" y="4052202"/>
                </a:lnTo>
                <a:lnTo>
                  <a:pt x="1277653" y="4088500"/>
                </a:lnTo>
                <a:lnTo>
                  <a:pt x="1242432" y="4122579"/>
                </a:lnTo>
                <a:lnTo>
                  <a:pt x="1219529" y="4151800"/>
                </a:lnTo>
                <a:lnTo>
                  <a:pt x="1171549" y="4185778"/>
                </a:lnTo>
                <a:lnTo>
                  <a:pt x="1135990" y="4216056"/>
                </a:lnTo>
                <a:lnTo>
                  <a:pt x="1100214" y="4243896"/>
                </a:lnTo>
                <a:lnTo>
                  <a:pt x="1076884" y="4268309"/>
                </a:lnTo>
                <a:lnTo>
                  <a:pt x="1040711" y="4291682"/>
                </a:lnTo>
                <a:lnTo>
                  <a:pt x="1004358" y="4313027"/>
                </a:lnTo>
                <a:lnTo>
                  <a:pt x="967837" y="4332480"/>
                </a:lnTo>
                <a:lnTo>
                  <a:pt x="918510" y="4351302"/>
                </a:lnTo>
                <a:lnTo>
                  <a:pt x="881689" y="4367382"/>
                </a:lnTo>
                <a:lnTo>
                  <a:pt x="832086" y="4383105"/>
                </a:lnTo>
                <a:lnTo>
                  <a:pt x="795014" y="4396359"/>
                </a:lnTo>
                <a:lnTo>
                  <a:pt x="745184" y="4409529"/>
                </a:lnTo>
                <a:lnTo>
                  <a:pt x="695260" y="4421629"/>
                </a:lnTo>
                <a:lnTo>
                  <a:pt x="632602" y="4433918"/>
                </a:lnTo>
                <a:lnTo>
                  <a:pt x="569873" y="4445409"/>
                </a:lnTo>
                <a:lnTo>
                  <a:pt x="507085" y="4456240"/>
                </a:lnTo>
                <a:lnTo>
                  <a:pt x="456732" y="4463525"/>
                </a:lnTo>
                <a:lnTo>
                  <a:pt x="406292" y="4469826"/>
                </a:lnTo>
                <a:lnTo>
                  <a:pt x="355766" y="4475165"/>
                </a:lnTo>
                <a:lnTo>
                  <a:pt x="305157" y="4479567"/>
                </a:lnTo>
                <a:lnTo>
                  <a:pt x="254467" y="4483055"/>
                </a:lnTo>
                <a:lnTo>
                  <a:pt x="203698" y="4485653"/>
                </a:lnTo>
                <a:lnTo>
                  <a:pt x="152851" y="4487383"/>
                </a:lnTo>
                <a:lnTo>
                  <a:pt x="89280" y="4489394"/>
                </a:lnTo>
                <a:lnTo>
                  <a:pt x="38285" y="4489460"/>
                </a:lnTo>
                <a:lnTo>
                  <a:pt x="0" y="4489061"/>
                </a:lnTo>
                <a:close/>
              </a:path>
            </a:pathLst>
          </a:custGeom>
          <a:solidFill>
            <a:srgbClr val="FFD89C"/>
          </a:solidFill>
        </p:spPr>
        <p:txBody>
          <a:bodyPr wrap="square" lIns="0" tIns="0" rIns="0" bIns="0" rtlCol="0"/>
          <a:lstStyle/>
          <a:p>
            <a:endParaRPr/>
          </a:p>
        </p:txBody>
      </p:sp>
      <p:grpSp>
        <p:nvGrpSpPr>
          <p:cNvPr id="5" name="object 5">
            <a:extLst>
              <a:ext uri="{FF2B5EF4-FFF2-40B4-BE49-F238E27FC236}">
                <a16:creationId xmlns:a16="http://schemas.microsoft.com/office/drawing/2014/main" id="{A0600DE8-5A66-F584-8A7B-A16A343F6C5A}"/>
              </a:ext>
            </a:extLst>
          </p:cNvPr>
          <p:cNvGrpSpPr/>
          <p:nvPr/>
        </p:nvGrpSpPr>
        <p:grpSpPr>
          <a:xfrm>
            <a:off x="15702229" y="6821941"/>
            <a:ext cx="2586355" cy="3465195"/>
            <a:chOff x="15702229" y="6821941"/>
            <a:chExt cx="2586355" cy="3465195"/>
          </a:xfrm>
        </p:grpSpPr>
        <p:sp>
          <p:nvSpPr>
            <p:cNvPr id="6" name="object 6">
              <a:extLst>
                <a:ext uri="{FF2B5EF4-FFF2-40B4-BE49-F238E27FC236}">
                  <a16:creationId xmlns:a16="http://schemas.microsoft.com/office/drawing/2014/main" id="{8F2A75AE-23CC-9480-4EB2-9B8CA9B38A7E}"/>
                </a:ext>
              </a:extLst>
            </p:cNvPr>
            <p:cNvSpPr/>
            <p:nvPr/>
          </p:nvSpPr>
          <p:spPr>
            <a:xfrm>
              <a:off x="15702229" y="7036183"/>
              <a:ext cx="2586355" cy="3251200"/>
            </a:xfrm>
            <a:custGeom>
              <a:avLst/>
              <a:gdLst/>
              <a:ahLst/>
              <a:cxnLst/>
              <a:rect l="l" t="t" r="r" b="b"/>
              <a:pathLst>
                <a:path w="2586355" h="3251200">
                  <a:moveTo>
                    <a:pt x="2585769" y="0"/>
                  </a:moveTo>
                  <a:lnTo>
                    <a:pt x="2585769" y="3250815"/>
                  </a:lnTo>
                  <a:lnTo>
                    <a:pt x="48470" y="3250815"/>
                  </a:lnTo>
                  <a:lnTo>
                    <a:pt x="48069" y="3249620"/>
                  </a:lnTo>
                  <a:lnTo>
                    <a:pt x="34355" y="3202031"/>
                  </a:lnTo>
                  <a:lnTo>
                    <a:pt x="22716" y="3153744"/>
                  </a:lnTo>
                  <a:lnTo>
                    <a:pt x="13572" y="3106204"/>
                  </a:lnTo>
                  <a:lnTo>
                    <a:pt x="6961" y="3059744"/>
                  </a:lnTo>
                  <a:lnTo>
                    <a:pt x="2428" y="3012175"/>
                  </a:lnTo>
                  <a:lnTo>
                    <a:pt x="111" y="2964391"/>
                  </a:lnTo>
                  <a:lnTo>
                    <a:pt x="0" y="2916513"/>
                  </a:lnTo>
                  <a:lnTo>
                    <a:pt x="2082" y="2868662"/>
                  </a:lnTo>
                  <a:lnTo>
                    <a:pt x="6349" y="2820962"/>
                  </a:lnTo>
                  <a:lnTo>
                    <a:pt x="12790" y="2773534"/>
                  </a:lnTo>
                  <a:lnTo>
                    <a:pt x="21394" y="2726500"/>
                  </a:lnTo>
                  <a:lnTo>
                    <a:pt x="32150" y="2679983"/>
                  </a:lnTo>
                  <a:lnTo>
                    <a:pt x="45048" y="2634104"/>
                  </a:lnTo>
                  <a:lnTo>
                    <a:pt x="60078" y="2588985"/>
                  </a:lnTo>
                  <a:lnTo>
                    <a:pt x="77230" y="2544748"/>
                  </a:lnTo>
                  <a:lnTo>
                    <a:pt x="96491" y="2501516"/>
                  </a:lnTo>
                  <a:lnTo>
                    <a:pt x="117853" y="2459411"/>
                  </a:lnTo>
                  <a:lnTo>
                    <a:pt x="141304" y="2418554"/>
                  </a:lnTo>
                  <a:lnTo>
                    <a:pt x="166834" y="2379067"/>
                  </a:lnTo>
                  <a:lnTo>
                    <a:pt x="194433" y="2341074"/>
                  </a:lnTo>
                  <a:lnTo>
                    <a:pt x="224090" y="2304695"/>
                  </a:lnTo>
                  <a:lnTo>
                    <a:pt x="255794" y="2270052"/>
                  </a:lnTo>
                  <a:lnTo>
                    <a:pt x="289535" y="2237269"/>
                  </a:lnTo>
                  <a:lnTo>
                    <a:pt x="325302" y="2206466"/>
                  </a:lnTo>
                  <a:lnTo>
                    <a:pt x="363086" y="2177766"/>
                  </a:lnTo>
                  <a:lnTo>
                    <a:pt x="405603" y="2149431"/>
                  </a:lnTo>
                  <a:lnTo>
                    <a:pt x="449452" y="2123800"/>
                  </a:lnTo>
                  <a:lnTo>
                    <a:pt x="494517" y="2100661"/>
                  </a:lnTo>
                  <a:lnTo>
                    <a:pt x="540682" y="2079797"/>
                  </a:lnTo>
                  <a:lnTo>
                    <a:pt x="587834" y="2060995"/>
                  </a:lnTo>
                  <a:lnTo>
                    <a:pt x="635858" y="2044042"/>
                  </a:lnTo>
                  <a:lnTo>
                    <a:pt x="684638" y="2028722"/>
                  </a:lnTo>
                  <a:lnTo>
                    <a:pt x="734059" y="2014821"/>
                  </a:lnTo>
                  <a:lnTo>
                    <a:pt x="784008" y="2002125"/>
                  </a:lnTo>
                  <a:lnTo>
                    <a:pt x="834369" y="1990421"/>
                  </a:lnTo>
                  <a:lnTo>
                    <a:pt x="885027" y="1979493"/>
                  </a:lnTo>
                  <a:lnTo>
                    <a:pt x="935867" y="1969127"/>
                  </a:lnTo>
                  <a:lnTo>
                    <a:pt x="986775" y="1959110"/>
                  </a:lnTo>
                  <a:lnTo>
                    <a:pt x="1037635" y="1949226"/>
                  </a:lnTo>
                  <a:lnTo>
                    <a:pt x="1088333" y="1939262"/>
                  </a:lnTo>
                  <a:lnTo>
                    <a:pt x="1138754" y="1929004"/>
                  </a:lnTo>
                  <a:lnTo>
                    <a:pt x="1186189" y="1918680"/>
                  </a:lnTo>
                  <a:lnTo>
                    <a:pt x="1233789" y="1907354"/>
                  </a:lnTo>
                  <a:lnTo>
                    <a:pt x="1281361" y="1894918"/>
                  </a:lnTo>
                  <a:lnTo>
                    <a:pt x="1328715" y="1881261"/>
                  </a:lnTo>
                  <a:lnTo>
                    <a:pt x="1375659" y="1866272"/>
                  </a:lnTo>
                  <a:lnTo>
                    <a:pt x="1422002" y="1849842"/>
                  </a:lnTo>
                  <a:lnTo>
                    <a:pt x="1467552" y="1831860"/>
                  </a:lnTo>
                  <a:lnTo>
                    <a:pt x="1512118" y="1812216"/>
                  </a:lnTo>
                  <a:lnTo>
                    <a:pt x="1555508" y="1790801"/>
                  </a:lnTo>
                  <a:lnTo>
                    <a:pt x="1597531" y="1767503"/>
                  </a:lnTo>
                  <a:lnTo>
                    <a:pt x="1637995" y="1742213"/>
                  </a:lnTo>
                  <a:lnTo>
                    <a:pt x="1676710" y="1714820"/>
                  </a:lnTo>
                  <a:lnTo>
                    <a:pt x="1713483" y="1685215"/>
                  </a:lnTo>
                  <a:lnTo>
                    <a:pt x="1748123" y="1653288"/>
                  </a:lnTo>
                  <a:lnTo>
                    <a:pt x="1780439" y="1618927"/>
                  </a:lnTo>
                  <a:lnTo>
                    <a:pt x="1810239" y="1582023"/>
                  </a:lnTo>
                  <a:lnTo>
                    <a:pt x="1837331" y="1542466"/>
                  </a:lnTo>
                  <a:lnTo>
                    <a:pt x="1860975" y="1501294"/>
                  </a:lnTo>
                  <a:lnTo>
                    <a:pt x="1881211" y="1458974"/>
                  </a:lnTo>
                  <a:lnTo>
                    <a:pt x="1898341" y="1415599"/>
                  </a:lnTo>
                  <a:lnTo>
                    <a:pt x="1912664" y="1371265"/>
                  </a:lnTo>
                  <a:lnTo>
                    <a:pt x="1924481" y="1326066"/>
                  </a:lnTo>
                  <a:lnTo>
                    <a:pt x="1934094" y="1280097"/>
                  </a:lnTo>
                  <a:lnTo>
                    <a:pt x="1941801" y="1233451"/>
                  </a:lnTo>
                  <a:lnTo>
                    <a:pt x="1947905" y="1186224"/>
                  </a:lnTo>
                  <a:lnTo>
                    <a:pt x="1952706" y="1138510"/>
                  </a:lnTo>
                  <a:lnTo>
                    <a:pt x="1956504" y="1090404"/>
                  </a:lnTo>
                  <a:lnTo>
                    <a:pt x="1967681" y="895944"/>
                  </a:lnTo>
                  <a:lnTo>
                    <a:pt x="1970974" y="847294"/>
                  </a:lnTo>
                  <a:lnTo>
                    <a:pt x="1975068" y="798818"/>
                  </a:lnTo>
                  <a:lnTo>
                    <a:pt x="1980264" y="750611"/>
                  </a:lnTo>
                  <a:lnTo>
                    <a:pt x="1986861" y="702768"/>
                  </a:lnTo>
                  <a:lnTo>
                    <a:pt x="1995162" y="655384"/>
                  </a:lnTo>
                  <a:lnTo>
                    <a:pt x="2005465" y="608552"/>
                  </a:lnTo>
                  <a:lnTo>
                    <a:pt x="2018072" y="562368"/>
                  </a:lnTo>
                  <a:lnTo>
                    <a:pt x="2033594" y="516185"/>
                  </a:lnTo>
                  <a:lnTo>
                    <a:pt x="2051875" y="471062"/>
                  </a:lnTo>
                  <a:lnTo>
                    <a:pt x="2072807" y="427117"/>
                  </a:lnTo>
                  <a:lnTo>
                    <a:pt x="2096277" y="384466"/>
                  </a:lnTo>
                  <a:lnTo>
                    <a:pt x="2122175" y="343226"/>
                  </a:lnTo>
                  <a:lnTo>
                    <a:pt x="2150390" y="303515"/>
                  </a:lnTo>
                  <a:lnTo>
                    <a:pt x="2180812" y="265448"/>
                  </a:lnTo>
                  <a:lnTo>
                    <a:pt x="2213330" y="229144"/>
                  </a:lnTo>
                  <a:lnTo>
                    <a:pt x="2247833" y="194719"/>
                  </a:lnTo>
                  <a:lnTo>
                    <a:pt x="2284210" y="162290"/>
                  </a:lnTo>
                  <a:lnTo>
                    <a:pt x="2322351" y="131974"/>
                  </a:lnTo>
                  <a:lnTo>
                    <a:pt x="2362144" y="103888"/>
                  </a:lnTo>
                  <a:lnTo>
                    <a:pt x="2403479" y="78149"/>
                  </a:lnTo>
                  <a:lnTo>
                    <a:pt x="2446246" y="54873"/>
                  </a:lnTo>
                  <a:lnTo>
                    <a:pt x="2490333" y="34179"/>
                  </a:lnTo>
                  <a:lnTo>
                    <a:pt x="2535630" y="16183"/>
                  </a:lnTo>
                  <a:lnTo>
                    <a:pt x="2581930" y="1005"/>
                  </a:lnTo>
                  <a:lnTo>
                    <a:pt x="2585769" y="0"/>
                  </a:lnTo>
                  <a:close/>
                </a:path>
              </a:pathLst>
            </a:custGeom>
            <a:solidFill>
              <a:srgbClr val="D9A693"/>
            </a:solidFill>
          </p:spPr>
          <p:txBody>
            <a:bodyPr wrap="square" lIns="0" tIns="0" rIns="0" bIns="0" rtlCol="0"/>
            <a:lstStyle/>
            <a:p>
              <a:endParaRPr/>
            </a:p>
          </p:txBody>
        </p:sp>
        <p:sp>
          <p:nvSpPr>
            <p:cNvPr id="7" name="object 7">
              <a:extLst>
                <a:ext uri="{FF2B5EF4-FFF2-40B4-BE49-F238E27FC236}">
                  <a16:creationId xmlns:a16="http://schemas.microsoft.com/office/drawing/2014/main" id="{A33B6ED1-B6CB-6F18-9626-F836B3CD88A7}"/>
                </a:ext>
              </a:extLst>
            </p:cNvPr>
            <p:cNvSpPr/>
            <p:nvPr/>
          </p:nvSpPr>
          <p:spPr>
            <a:xfrm>
              <a:off x="15840958" y="6821941"/>
              <a:ext cx="2447290" cy="3465195"/>
            </a:xfrm>
            <a:custGeom>
              <a:avLst/>
              <a:gdLst/>
              <a:ahLst/>
              <a:cxnLst/>
              <a:rect l="l" t="t" r="r" b="b"/>
              <a:pathLst>
                <a:path w="2447290" h="3465195">
                  <a:moveTo>
                    <a:pt x="130669" y="3465057"/>
                  </a:moveTo>
                  <a:lnTo>
                    <a:pt x="82364" y="3412110"/>
                  </a:lnTo>
                  <a:lnTo>
                    <a:pt x="64393" y="3365703"/>
                  </a:lnTo>
                  <a:lnTo>
                    <a:pt x="48374" y="3318686"/>
                  </a:lnTo>
                  <a:lnTo>
                    <a:pt x="34427" y="3271125"/>
                  </a:lnTo>
                  <a:lnTo>
                    <a:pt x="22495" y="3222359"/>
                  </a:lnTo>
                  <a:lnTo>
                    <a:pt x="22397" y="3221670"/>
                  </a:lnTo>
                  <a:lnTo>
                    <a:pt x="13002" y="3173452"/>
                  </a:lnTo>
                  <a:lnTo>
                    <a:pt x="6226" y="3125827"/>
                  </a:lnTo>
                  <a:lnTo>
                    <a:pt x="1775" y="3076740"/>
                  </a:lnTo>
                  <a:lnTo>
                    <a:pt x="0" y="3027433"/>
                  </a:lnTo>
                  <a:lnTo>
                    <a:pt x="1021" y="2977972"/>
                  </a:lnTo>
                  <a:lnTo>
                    <a:pt x="3293" y="2949386"/>
                  </a:lnTo>
                  <a:lnTo>
                    <a:pt x="29632" y="3134491"/>
                  </a:lnTo>
                  <a:lnTo>
                    <a:pt x="36973" y="3182529"/>
                  </a:lnTo>
                  <a:lnTo>
                    <a:pt x="46766" y="3230101"/>
                  </a:lnTo>
                  <a:lnTo>
                    <a:pt x="58881" y="3277167"/>
                  </a:lnTo>
                  <a:lnTo>
                    <a:pt x="73189" y="3323689"/>
                  </a:lnTo>
                  <a:lnTo>
                    <a:pt x="89557" y="3369627"/>
                  </a:lnTo>
                  <a:lnTo>
                    <a:pt x="107858" y="3414941"/>
                  </a:lnTo>
                  <a:lnTo>
                    <a:pt x="127961" y="3459592"/>
                  </a:lnTo>
                  <a:lnTo>
                    <a:pt x="130669" y="3465057"/>
                  </a:lnTo>
                  <a:close/>
                </a:path>
                <a:path w="2447290" h="3465195">
                  <a:moveTo>
                    <a:pt x="2447040" y="0"/>
                  </a:moveTo>
                  <a:lnTo>
                    <a:pt x="2447040" y="25826"/>
                  </a:lnTo>
                  <a:lnTo>
                    <a:pt x="2444274" y="27198"/>
                  </a:lnTo>
                  <a:lnTo>
                    <a:pt x="2401269" y="51326"/>
                  </a:lnTo>
                  <a:lnTo>
                    <a:pt x="2359526" y="77601"/>
                  </a:lnTo>
                  <a:lnTo>
                    <a:pt x="2319136" y="105938"/>
                  </a:lnTo>
                  <a:lnTo>
                    <a:pt x="2280190" y="136250"/>
                  </a:lnTo>
                  <a:lnTo>
                    <a:pt x="2242779" y="168451"/>
                  </a:lnTo>
                  <a:lnTo>
                    <a:pt x="2206994" y="202454"/>
                  </a:lnTo>
                  <a:lnTo>
                    <a:pt x="2172928" y="238174"/>
                  </a:lnTo>
                  <a:lnTo>
                    <a:pt x="2140669" y="275523"/>
                  </a:lnTo>
                  <a:lnTo>
                    <a:pt x="2110312" y="314417"/>
                  </a:lnTo>
                  <a:lnTo>
                    <a:pt x="2081945" y="354768"/>
                  </a:lnTo>
                  <a:lnTo>
                    <a:pt x="2055661" y="396491"/>
                  </a:lnTo>
                  <a:lnTo>
                    <a:pt x="2031552" y="439498"/>
                  </a:lnTo>
                  <a:lnTo>
                    <a:pt x="2009707" y="483705"/>
                  </a:lnTo>
                  <a:lnTo>
                    <a:pt x="1990162" y="529639"/>
                  </a:lnTo>
                  <a:lnTo>
                    <a:pt x="1973607" y="576014"/>
                  </a:lnTo>
                  <a:lnTo>
                    <a:pt x="1959823" y="622795"/>
                  </a:lnTo>
                  <a:lnTo>
                    <a:pt x="1948588" y="669947"/>
                  </a:lnTo>
                  <a:lnTo>
                    <a:pt x="1939684" y="717435"/>
                  </a:lnTo>
                  <a:lnTo>
                    <a:pt x="1932890" y="765223"/>
                  </a:lnTo>
                  <a:lnTo>
                    <a:pt x="1927985" y="813276"/>
                  </a:lnTo>
                  <a:lnTo>
                    <a:pt x="1924750" y="861559"/>
                  </a:lnTo>
                  <a:lnTo>
                    <a:pt x="1922964" y="910037"/>
                  </a:lnTo>
                  <a:lnTo>
                    <a:pt x="1922408" y="958674"/>
                  </a:lnTo>
                  <a:lnTo>
                    <a:pt x="1922860" y="1007436"/>
                  </a:lnTo>
                  <a:lnTo>
                    <a:pt x="1924101" y="1056288"/>
                  </a:lnTo>
                  <a:lnTo>
                    <a:pt x="1934435" y="1300651"/>
                  </a:lnTo>
                  <a:lnTo>
                    <a:pt x="1935786" y="1349299"/>
                  </a:lnTo>
                  <a:lnTo>
                    <a:pt x="1936249" y="1398510"/>
                  </a:lnTo>
                  <a:lnTo>
                    <a:pt x="1935479" y="1448252"/>
                  </a:lnTo>
                  <a:lnTo>
                    <a:pt x="1933281" y="1498313"/>
                  </a:lnTo>
                  <a:lnTo>
                    <a:pt x="1929458" y="1548479"/>
                  </a:lnTo>
                  <a:lnTo>
                    <a:pt x="1923816" y="1598536"/>
                  </a:lnTo>
                  <a:lnTo>
                    <a:pt x="1916160" y="1648271"/>
                  </a:lnTo>
                  <a:lnTo>
                    <a:pt x="1906293" y="1697471"/>
                  </a:lnTo>
                  <a:lnTo>
                    <a:pt x="1894021" y="1745923"/>
                  </a:lnTo>
                  <a:lnTo>
                    <a:pt x="1879149" y="1793412"/>
                  </a:lnTo>
                  <a:lnTo>
                    <a:pt x="1861481" y="1839726"/>
                  </a:lnTo>
                  <a:lnTo>
                    <a:pt x="1840821" y="1884652"/>
                  </a:lnTo>
                  <a:lnTo>
                    <a:pt x="1816975" y="1927976"/>
                  </a:lnTo>
                  <a:lnTo>
                    <a:pt x="1789747" y="1969484"/>
                  </a:lnTo>
                  <a:lnTo>
                    <a:pt x="1758943" y="2008964"/>
                  </a:lnTo>
                  <a:lnTo>
                    <a:pt x="1724365" y="2046202"/>
                  </a:lnTo>
                  <a:lnTo>
                    <a:pt x="1687696" y="2079351"/>
                  </a:lnTo>
                  <a:lnTo>
                    <a:pt x="1648953" y="2108805"/>
                  </a:lnTo>
                  <a:lnTo>
                    <a:pt x="1608338" y="2134807"/>
                  </a:lnTo>
                  <a:lnTo>
                    <a:pt x="1566054" y="2157600"/>
                  </a:lnTo>
                  <a:lnTo>
                    <a:pt x="1522301" y="2177427"/>
                  </a:lnTo>
                  <a:lnTo>
                    <a:pt x="1477281" y="2194531"/>
                  </a:lnTo>
                  <a:lnTo>
                    <a:pt x="1431197" y="2209155"/>
                  </a:lnTo>
                  <a:lnTo>
                    <a:pt x="1384249" y="2221543"/>
                  </a:lnTo>
                  <a:lnTo>
                    <a:pt x="1336640" y="2231938"/>
                  </a:lnTo>
                  <a:lnTo>
                    <a:pt x="1288570" y="2240583"/>
                  </a:lnTo>
                  <a:lnTo>
                    <a:pt x="1259059" y="2244942"/>
                  </a:lnTo>
                  <a:lnTo>
                    <a:pt x="1240243" y="2247722"/>
                  </a:lnTo>
                  <a:lnTo>
                    <a:pt x="1191858" y="2253596"/>
                  </a:lnTo>
                  <a:lnTo>
                    <a:pt x="1143619" y="2258451"/>
                  </a:lnTo>
                  <a:lnTo>
                    <a:pt x="1095726" y="2262528"/>
                  </a:lnTo>
                  <a:lnTo>
                    <a:pt x="1045422" y="2266197"/>
                  </a:lnTo>
                  <a:lnTo>
                    <a:pt x="994727" y="2269482"/>
                  </a:lnTo>
                  <a:lnTo>
                    <a:pt x="943749" y="2272663"/>
                  </a:lnTo>
                  <a:lnTo>
                    <a:pt x="892601" y="2276023"/>
                  </a:lnTo>
                  <a:lnTo>
                    <a:pt x="841393" y="2279842"/>
                  </a:lnTo>
                  <a:lnTo>
                    <a:pt x="790235" y="2284402"/>
                  </a:lnTo>
                  <a:lnTo>
                    <a:pt x="742050" y="2289677"/>
                  </a:lnTo>
                  <a:lnTo>
                    <a:pt x="739238" y="2289985"/>
                  </a:lnTo>
                  <a:lnTo>
                    <a:pt x="690526" y="2296597"/>
                  </a:lnTo>
                  <a:lnTo>
                    <a:pt x="688511" y="2296870"/>
                  </a:lnTo>
                  <a:lnTo>
                    <a:pt x="639300" y="2305150"/>
                  </a:lnTo>
                  <a:lnTo>
                    <a:pt x="588315" y="2315678"/>
                  </a:lnTo>
                  <a:lnTo>
                    <a:pt x="539065" y="2328162"/>
                  </a:lnTo>
                  <a:lnTo>
                    <a:pt x="490529" y="2343075"/>
                  </a:lnTo>
                  <a:lnTo>
                    <a:pt x="442816" y="2360698"/>
                  </a:lnTo>
                  <a:lnTo>
                    <a:pt x="396038" y="2381313"/>
                  </a:lnTo>
                  <a:lnTo>
                    <a:pt x="350712" y="2405437"/>
                  </a:lnTo>
                  <a:lnTo>
                    <a:pt x="308446" y="2432668"/>
                  </a:lnTo>
                  <a:lnTo>
                    <a:pt x="308245" y="2432798"/>
                  </a:lnTo>
                  <a:lnTo>
                    <a:pt x="268654" y="2463187"/>
                  </a:lnTo>
                  <a:lnTo>
                    <a:pt x="231954" y="2496396"/>
                  </a:lnTo>
                  <a:lnTo>
                    <a:pt x="198161" y="2532215"/>
                  </a:lnTo>
                  <a:lnTo>
                    <a:pt x="167291" y="2570435"/>
                  </a:lnTo>
                  <a:lnTo>
                    <a:pt x="139360" y="2610847"/>
                  </a:lnTo>
                  <a:lnTo>
                    <a:pt x="114383" y="2653243"/>
                  </a:lnTo>
                  <a:lnTo>
                    <a:pt x="92378" y="2697413"/>
                  </a:lnTo>
                  <a:lnTo>
                    <a:pt x="73359" y="2743147"/>
                  </a:lnTo>
                  <a:lnTo>
                    <a:pt x="57342" y="2790238"/>
                  </a:lnTo>
                  <a:lnTo>
                    <a:pt x="44344" y="2838476"/>
                  </a:lnTo>
                  <a:lnTo>
                    <a:pt x="34381" y="2887651"/>
                  </a:lnTo>
                  <a:lnTo>
                    <a:pt x="27467" y="2937556"/>
                  </a:lnTo>
                  <a:lnTo>
                    <a:pt x="23620" y="2987980"/>
                  </a:lnTo>
                  <a:lnTo>
                    <a:pt x="22825" y="3037177"/>
                  </a:lnTo>
                  <a:lnTo>
                    <a:pt x="24873" y="3086028"/>
                  </a:lnTo>
                  <a:lnTo>
                    <a:pt x="29632" y="3134491"/>
                  </a:lnTo>
                  <a:lnTo>
                    <a:pt x="3293" y="2949386"/>
                  </a:lnTo>
                  <a:lnTo>
                    <a:pt x="11937" y="2878847"/>
                  </a:lnTo>
                  <a:lnTo>
                    <a:pt x="22073" y="2829313"/>
                  </a:lnTo>
                  <a:lnTo>
                    <a:pt x="35953" y="2778180"/>
                  </a:lnTo>
                  <a:lnTo>
                    <a:pt x="53147" y="2728000"/>
                  </a:lnTo>
                  <a:lnTo>
                    <a:pt x="73695" y="2679105"/>
                  </a:lnTo>
                  <a:lnTo>
                    <a:pt x="97641" y="2631829"/>
                  </a:lnTo>
                  <a:lnTo>
                    <a:pt x="125025" y="2586502"/>
                  </a:lnTo>
                  <a:lnTo>
                    <a:pt x="155889" y="2543458"/>
                  </a:lnTo>
                  <a:lnTo>
                    <a:pt x="190275" y="2503029"/>
                  </a:lnTo>
                  <a:lnTo>
                    <a:pt x="225957" y="2467671"/>
                  </a:lnTo>
                  <a:lnTo>
                    <a:pt x="264193" y="2435525"/>
                  </a:lnTo>
                  <a:lnTo>
                    <a:pt x="304527" y="2406668"/>
                  </a:lnTo>
                  <a:lnTo>
                    <a:pt x="347189" y="2380679"/>
                  </a:lnTo>
                  <a:lnTo>
                    <a:pt x="391669" y="2357714"/>
                  </a:lnTo>
                  <a:lnTo>
                    <a:pt x="437568" y="2337775"/>
                  </a:lnTo>
                  <a:lnTo>
                    <a:pt x="484746" y="2320729"/>
                  </a:lnTo>
                  <a:lnTo>
                    <a:pt x="534759" y="2305733"/>
                  </a:lnTo>
                  <a:lnTo>
                    <a:pt x="585113" y="2293179"/>
                  </a:lnTo>
                  <a:lnTo>
                    <a:pt x="634978" y="2282930"/>
                  </a:lnTo>
                  <a:lnTo>
                    <a:pt x="685319" y="2274437"/>
                  </a:lnTo>
                  <a:lnTo>
                    <a:pt x="687325" y="2274100"/>
                  </a:lnTo>
                  <a:lnTo>
                    <a:pt x="736032" y="2267456"/>
                  </a:lnTo>
                  <a:lnTo>
                    <a:pt x="787010" y="2261735"/>
                  </a:lnTo>
                  <a:lnTo>
                    <a:pt x="842492" y="2256620"/>
                  </a:lnTo>
                  <a:lnTo>
                    <a:pt x="894528" y="2252633"/>
                  </a:lnTo>
                  <a:lnTo>
                    <a:pt x="946625" y="2249100"/>
                  </a:lnTo>
                  <a:lnTo>
                    <a:pt x="998729" y="2245740"/>
                  </a:lnTo>
                  <a:lnTo>
                    <a:pt x="1050781" y="2242275"/>
                  </a:lnTo>
                  <a:lnTo>
                    <a:pt x="1102726" y="2238424"/>
                  </a:lnTo>
                  <a:lnTo>
                    <a:pt x="1154506" y="2233907"/>
                  </a:lnTo>
                  <a:lnTo>
                    <a:pt x="1206065" y="2228446"/>
                  </a:lnTo>
                  <a:lnTo>
                    <a:pt x="1255801" y="2222045"/>
                  </a:lnTo>
                  <a:lnTo>
                    <a:pt x="1305442" y="2214231"/>
                  </a:lnTo>
                  <a:lnTo>
                    <a:pt x="1354786" y="2204667"/>
                  </a:lnTo>
                  <a:lnTo>
                    <a:pt x="1403631" y="2193016"/>
                  </a:lnTo>
                  <a:lnTo>
                    <a:pt x="1451776" y="2178940"/>
                  </a:lnTo>
                  <a:lnTo>
                    <a:pt x="1499020" y="2162102"/>
                  </a:lnTo>
                  <a:lnTo>
                    <a:pt x="1545161" y="2142164"/>
                  </a:lnTo>
                  <a:lnTo>
                    <a:pt x="1592005" y="2117428"/>
                  </a:lnTo>
                  <a:lnTo>
                    <a:pt x="1636230" y="2088875"/>
                  </a:lnTo>
                  <a:lnTo>
                    <a:pt x="1677593" y="2056657"/>
                  </a:lnTo>
                  <a:lnTo>
                    <a:pt x="1715852" y="2020929"/>
                  </a:lnTo>
                  <a:lnTo>
                    <a:pt x="1750764" y="1981842"/>
                  </a:lnTo>
                  <a:lnTo>
                    <a:pt x="1782086" y="1939550"/>
                  </a:lnTo>
                  <a:lnTo>
                    <a:pt x="1809577" y="1894205"/>
                  </a:lnTo>
                  <a:lnTo>
                    <a:pt x="1832129" y="1849075"/>
                  </a:lnTo>
                  <a:lnTo>
                    <a:pt x="1851305" y="1803066"/>
                  </a:lnTo>
                  <a:lnTo>
                    <a:pt x="1867349" y="1756263"/>
                  </a:lnTo>
                  <a:lnTo>
                    <a:pt x="1880505" y="1708753"/>
                  </a:lnTo>
                  <a:lnTo>
                    <a:pt x="1891018" y="1660620"/>
                  </a:lnTo>
                  <a:lnTo>
                    <a:pt x="1899133" y="1611952"/>
                  </a:lnTo>
                  <a:lnTo>
                    <a:pt x="1905095" y="1562833"/>
                  </a:lnTo>
                  <a:lnTo>
                    <a:pt x="1909148" y="1513350"/>
                  </a:lnTo>
                  <a:lnTo>
                    <a:pt x="1911537" y="1463588"/>
                  </a:lnTo>
                  <a:lnTo>
                    <a:pt x="1912506" y="1413633"/>
                  </a:lnTo>
                  <a:lnTo>
                    <a:pt x="1912300" y="1363571"/>
                  </a:lnTo>
                  <a:lnTo>
                    <a:pt x="1911164" y="1313489"/>
                  </a:lnTo>
                  <a:lnTo>
                    <a:pt x="1900091" y="1065761"/>
                  </a:lnTo>
                  <a:lnTo>
                    <a:pt x="1898485" y="1016065"/>
                  </a:lnTo>
                  <a:lnTo>
                    <a:pt x="1897666" y="966276"/>
                  </a:lnTo>
                  <a:lnTo>
                    <a:pt x="1897885" y="916464"/>
                  </a:lnTo>
                  <a:lnTo>
                    <a:pt x="1899389" y="866699"/>
                  </a:lnTo>
                  <a:lnTo>
                    <a:pt x="1902427" y="817050"/>
                  </a:lnTo>
                  <a:lnTo>
                    <a:pt x="1907246" y="767588"/>
                  </a:lnTo>
                  <a:lnTo>
                    <a:pt x="1914095" y="718382"/>
                  </a:lnTo>
                  <a:lnTo>
                    <a:pt x="1923223" y="669502"/>
                  </a:lnTo>
                  <a:lnTo>
                    <a:pt x="1934877" y="621019"/>
                  </a:lnTo>
                  <a:lnTo>
                    <a:pt x="1949973" y="570766"/>
                  </a:lnTo>
                  <a:lnTo>
                    <a:pt x="1967941" y="521485"/>
                  </a:lnTo>
                  <a:lnTo>
                    <a:pt x="1988660" y="473293"/>
                  </a:lnTo>
                  <a:lnTo>
                    <a:pt x="2012007" y="426306"/>
                  </a:lnTo>
                  <a:lnTo>
                    <a:pt x="2037860" y="380643"/>
                  </a:lnTo>
                  <a:lnTo>
                    <a:pt x="2066098" y="336421"/>
                  </a:lnTo>
                  <a:lnTo>
                    <a:pt x="2096598" y="293755"/>
                  </a:lnTo>
                  <a:lnTo>
                    <a:pt x="2127101" y="255316"/>
                  </a:lnTo>
                  <a:lnTo>
                    <a:pt x="2159405" y="218400"/>
                  </a:lnTo>
                  <a:lnTo>
                    <a:pt x="2193427" y="183085"/>
                  </a:lnTo>
                  <a:lnTo>
                    <a:pt x="2229085" y="149447"/>
                  </a:lnTo>
                  <a:lnTo>
                    <a:pt x="2266293" y="117562"/>
                  </a:lnTo>
                  <a:lnTo>
                    <a:pt x="2304968" y="87507"/>
                  </a:lnTo>
                  <a:lnTo>
                    <a:pt x="2345028" y="59358"/>
                  </a:lnTo>
                  <a:lnTo>
                    <a:pt x="2386388" y="33192"/>
                  </a:lnTo>
                  <a:lnTo>
                    <a:pt x="2428964" y="9086"/>
                  </a:lnTo>
                  <a:lnTo>
                    <a:pt x="2447040" y="0"/>
                  </a:lnTo>
                  <a:close/>
                </a:path>
              </a:pathLst>
            </a:custGeom>
            <a:solidFill>
              <a:srgbClr val="F1D5AB"/>
            </a:solidFill>
          </p:spPr>
          <p:txBody>
            <a:bodyPr wrap="square" lIns="0" tIns="0" rIns="0" bIns="0" rtlCol="0"/>
            <a:lstStyle/>
            <a:p>
              <a:endParaRPr/>
            </a:p>
          </p:txBody>
        </p:sp>
      </p:grpSp>
      <p:pic>
        <p:nvPicPr>
          <p:cNvPr id="4098" name="Picture 2">
            <a:extLst>
              <a:ext uri="{FF2B5EF4-FFF2-40B4-BE49-F238E27FC236}">
                <a16:creationId xmlns:a16="http://schemas.microsoft.com/office/drawing/2014/main" id="{C2BD52AF-F8C3-469C-F2AC-4540B30F0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086324"/>
            <a:ext cx="9785246" cy="646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1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8DED0"/>
          </a:solidFill>
        </p:spPr>
        <p:txBody>
          <a:bodyPr wrap="square" lIns="0" tIns="0" rIns="0" bIns="0" rtlCol="0"/>
          <a:lstStyle/>
          <a:p>
            <a:endParaRPr/>
          </a:p>
        </p:txBody>
      </p:sp>
      <p:grpSp>
        <p:nvGrpSpPr>
          <p:cNvPr id="3" name="object 3"/>
          <p:cNvGrpSpPr/>
          <p:nvPr/>
        </p:nvGrpSpPr>
        <p:grpSpPr>
          <a:xfrm>
            <a:off x="13460564" y="8115966"/>
            <a:ext cx="4266565" cy="2171065"/>
            <a:chOff x="13460564" y="8115966"/>
            <a:chExt cx="4266565" cy="2171065"/>
          </a:xfrm>
        </p:grpSpPr>
        <p:pic>
          <p:nvPicPr>
            <p:cNvPr id="4" name="object 4"/>
            <p:cNvPicPr/>
            <p:nvPr/>
          </p:nvPicPr>
          <p:blipFill>
            <a:blip r:embed="rId2" cstate="print"/>
            <a:stretch>
              <a:fillRect/>
            </a:stretch>
          </p:blipFill>
          <p:spPr>
            <a:xfrm>
              <a:off x="13460564" y="8115966"/>
              <a:ext cx="4266482" cy="2158999"/>
            </a:xfrm>
            <a:prstGeom prst="rect">
              <a:avLst/>
            </a:prstGeom>
          </p:spPr>
        </p:pic>
        <p:pic>
          <p:nvPicPr>
            <p:cNvPr id="5" name="object 5"/>
            <p:cNvPicPr/>
            <p:nvPr/>
          </p:nvPicPr>
          <p:blipFill>
            <a:blip r:embed="rId3" cstate="print"/>
            <a:stretch>
              <a:fillRect/>
            </a:stretch>
          </p:blipFill>
          <p:spPr>
            <a:xfrm>
              <a:off x="15342636" y="10106640"/>
              <a:ext cx="652687" cy="180359"/>
            </a:xfrm>
            <a:prstGeom prst="rect">
              <a:avLst/>
            </a:prstGeom>
          </p:spPr>
        </p:pic>
        <p:pic>
          <p:nvPicPr>
            <p:cNvPr id="6" name="object 6"/>
            <p:cNvPicPr/>
            <p:nvPr/>
          </p:nvPicPr>
          <p:blipFill>
            <a:blip r:embed="rId4" cstate="print"/>
            <a:stretch>
              <a:fillRect/>
            </a:stretch>
          </p:blipFill>
          <p:spPr>
            <a:xfrm>
              <a:off x="14204050" y="9577555"/>
              <a:ext cx="778700" cy="709444"/>
            </a:xfrm>
            <a:prstGeom prst="rect">
              <a:avLst/>
            </a:prstGeom>
          </p:spPr>
        </p:pic>
        <p:pic>
          <p:nvPicPr>
            <p:cNvPr id="7" name="object 7"/>
            <p:cNvPicPr/>
            <p:nvPr/>
          </p:nvPicPr>
          <p:blipFill>
            <a:blip r:embed="rId5" cstate="print"/>
            <a:stretch>
              <a:fillRect/>
            </a:stretch>
          </p:blipFill>
          <p:spPr>
            <a:xfrm>
              <a:off x="14221736" y="8519288"/>
              <a:ext cx="945744" cy="712425"/>
            </a:xfrm>
            <a:prstGeom prst="rect">
              <a:avLst/>
            </a:prstGeom>
          </p:spPr>
        </p:pic>
        <p:sp>
          <p:nvSpPr>
            <p:cNvPr id="8" name="object 8"/>
            <p:cNvSpPr/>
            <p:nvPr/>
          </p:nvSpPr>
          <p:spPr>
            <a:xfrm>
              <a:off x="13460552" y="8115973"/>
              <a:ext cx="4266565" cy="2159000"/>
            </a:xfrm>
            <a:custGeom>
              <a:avLst/>
              <a:gdLst/>
              <a:ahLst/>
              <a:cxnLst/>
              <a:rect l="l" t="t" r="r" b="b"/>
              <a:pathLst>
                <a:path w="4266565" h="2159000">
                  <a:moveTo>
                    <a:pt x="4266489" y="1054100"/>
                  </a:moveTo>
                  <a:lnTo>
                    <a:pt x="4264774" y="1003300"/>
                  </a:lnTo>
                  <a:lnTo>
                    <a:pt x="4259351" y="952500"/>
                  </a:lnTo>
                  <a:lnTo>
                    <a:pt x="4250233" y="914400"/>
                  </a:lnTo>
                  <a:lnTo>
                    <a:pt x="4237444" y="863600"/>
                  </a:lnTo>
                  <a:lnTo>
                    <a:pt x="4221010" y="825500"/>
                  </a:lnTo>
                  <a:lnTo>
                    <a:pt x="4200982" y="787400"/>
                  </a:lnTo>
                  <a:lnTo>
                    <a:pt x="4177360" y="749300"/>
                  </a:lnTo>
                  <a:lnTo>
                    <a:pt x="4150195" y="711200"/>
                  </a:lnTo>
                  <a:lnTo>
                    <a:pt x="4118902" y="673100"/>
                  </a:lnTo>
                  <a:lnTo>
                    <a:pt x="4084294" y="635000"/>
                  </a:lnTo>
                  <a:lnTo>
                    <a:pt x="4046664" y="609600"/>
                  </a:lnTo>
                  <a:lnTo>
                    <a:pt x="4006265" y="584200"/>
                  </a:lnTo>
                  <a:lnTo>
                    <a:pt x="3963352" y="571500"/>
                  </a:lnTo>
                  <a:lnTo>
                    <a:pt x="3918204" y="546100"/>
                  </a:lnTo>
                  <a:lnTo>
                    <a:pt x="3871087" y="533400"/>
                  </a:lnTo>
                  <a:lnTo>
                    <a:pt x="3857536" y="529932"/>
                  </a:lnTo>
                  <a:lnTo>
                    <a:pt x="3857536" y="1041400"/>
                  </a:lnTo>
                  <a:lnTo>
                    <a:pt x="3853891" y="1092200"/>
                  </a:lnTo>
                  <a:lnTo>
                    <a:pt x="3839895" y="1130300"/>
                  </a:lnTo>
                  <a:lnTo>
                    <a:pt x="3818432" y="1181100"/>
                  </a:lnTo>
                  <a:lnTo>
                    <a:pt x="3791064" y="1219200"/>
                  </a:lnTo>
                  <a:lnTo>
                    <a:pt x="3759187" y="1257300"/>
                  </a:lnTo>
                  <a:lnTo>
                    <a:pt x="3724186" y="1295400"/>
                  </a:lnTo>
                  <a:lnTo>
                    <a:pt x="3650437" y="1371600"/>
                  </a:lnTo>
                  <a:lnTo>
                    <a:pt x="3612654" y="1409700"/>
                  </a:lnTo>
                  <a:lnTo>
                    <a:pt x="3574199" y="1435100"/>
                  </a:lnTo>
                  <a:lnTo>
                    <a:pt x="3535083" y="1473200"/>
                  </a:lnTo>
                  <a:lnTo>
                    <a:pt x="3495344" y="1498600"/>
                  </a:lnTo>
                  <a:lnTo>
                    <a:pt x="3454971" y="1536700"/>
                  </a:lnTo>
                  <a:lnTo>
                    <a:pt x="3372472" y="1587500"/>
                  </a:lnTo>
                  <a:lnTo>
                    <a:pt x="3287712" y="1638300"/>
                  </a:lnTo>
                  <a:lnTo>
                    <a:pt x="3244545" y="1676400"/>
                  </a:lnTo>
                  <a:lnTo>
                    <a:pt x="3156686" y="1727200"/>
                  </a:lnTo>
                  <a:lnTo>
                    <a:pt x="3112046" y="1739900"/>
                  </a:lnTo>
                  <a:lnTo>
                    <a:pt x="2975495" y="1816100"/>
                  </a:lnTo>
                  <a:lnTo>
                    <a:pt x="2929166" y="1828800"/>
                  </a:lnTo>
                  <a:lnTo>
                    <a:pt x="2882455" y="1854200"/>
                  </a:lnTo>
                  <a:lnTo>
                    <a:pt x="2835376" y="1866900"/>
                  </a:lnTo>
                  <a:lnTo>
                    <a:pt x="2787967" y="1892300"/>
                  </a:lnTo>
                  <a:lnTo>
                    <a:pt x="2643873" y="1930400"/>
                  </a:lnTo>
                  <a:lnTo>
                    <a:pt x="2595283" y="1955800"/>
                  </a:lnTo>
                  <a:lnTo>
                    <a:pt x="2497378" y="1981200"/>
                  </a:lnTo>
                  <a:lnTo>
                    <a:pt x="2448102" y="1981200"/>
                  </a:lnTo>
                  <a:lnTo>
                    <a:pt x="2299182" y="2019300"/>
                  </a:lnTo>
                  <a:lnTo>
                    <a:pt x="2249233" y="2019300"/>
                  </a:lnTo>
                  <a:lnTo>
                    <a:pt x="2192464" y="2032000"/>
                  </a:lnTo>
                  <a:lnTo>
                    <a:pt x="2083549" y="2032000"/>
                  </a:lnTo>
                  <a:lnTo>
                    <a:pt x="2031314" y="2044700"/>
                  </a:lnTo>
                  <a:lnTo>
                    <a:pt x="1980501" y="2044700"/>
                  </a:lnTo>
                  <a:lnTo>
                    <a:pt x="2014054" y="2006600"/>
                  </a:lnTo>
                  <a:lnTo>
                    <a:pt x="2048040" y="1968500"/>
                  </a:lnTo>
                  <a:lnTo>
                    <a:pt x="2082431" y="1930400"/>
                  </a:lnTo>
                  <a:lnTo>
                    <a:pt x="2117229" y="1892300"/>
                  </a:lnTo>
                  <a:lnTo>
                    <a:pt x="2152446" y="1866900"/>
                  </a:lnTo>
                  <a:lnTo>
                    <a:pt x="2188070" y="1828800"/>
                  </a:lnTo>
                  <a:lnTo>
                    <a:pt x="2224100" y="1790700"/>
                  </a:lnTo>
                  <a:lnTo>
                    <a:pt x="2260523" y="1752600"/>
                  </a:lnTo>
                  <a:lnTo>
                    <a:pt x="2297328" y="1727200"/>
                  </a:lnTo>
                  <a:lnTo>
                    <a:pt x="2334539" y="1689100"/>
                  </a:lnTo>
                  <a:lnTo>
                    <a:pt x="2372131" y="1663700"/>
                  </a:lnTo>
                  <a:lnTo>
                    <a:pt x="2410091" y="1625600"/>
                  </a:lnTo>
                  <a:lnTo>
                    <a:pt x="2448445" y="1600200"/>
                  </a:lnTo>
                  <a:lnTo>
                    <a:pt x="2487168" y="1562100"/>
                  </a:lnTo>
                  <a:lnTo>
                    <a:pt x="2526258" y="1536700"/>
                  </a:lnTo>
                  <a:lnTo>
                    <a:pt x="2565717" y="1498600"/>
                  </a:lnTo>
                  <a:lnTo>
                    <a:pt x="2645714" y="1447800"/>
                  </a:lnTo>
                  <a:lnTo>
                    <a:pt x="2686240" y="1409700"/>
                  </a:lnTo>
                  <a:lnTo>
                    <a:pt x="2727121" y="1384300"/>
                  </a:lnTo>
                  <a:lnTo>
                    <a:pt x="2851810" y="1308100"/>
                  </a:lnTo>
                  <a:lnTo>
                    <a:pt x="2894050" y="1270000"/>
                  </a:lnTo>
                  <a:lnTo>
                    <a:pt x="3066250" y="1168400"/>
                  </a:lnTo>
                  <a:lnTo>
                    <a:pt x="3110103" y="1155700"/>
                  </a:lnTo>
                  <a:lnTo>
                    <a:pt x="3288538" y="1054100"/>
                  </a:lnTo>
                  <a:lnTo>
                    <a:pt x="3333889" y="1041400"/>
                  </a:lnTo>
                  <a:lnTo>
                    <a:pt x="3425469" y="990600"/>
                  </a:lnTo>
                  <a:lnTo>
                    <a:pt x="3475926" y="977900"/>
                  </a:lnTo>
                  <a:lnTo>
                    <a:pt x="3528415" y="952500"/>
                  </a:lnTo>
                  <a:lnTo>
                    <a:pt x="3687876" y="914400"/>
                  </a:lnTo>
                  <a:lnTo>
                    <a:pt x="3733279" y="914400"/>
                  </a:lnTo>
                  <a:lnTo>
                    <a:pt x="3774694" y="927100"/>
                  </a:lnTo>
                  <a:lnTo>
                    <a:pt x="3834269" y="965200"/>
                  </a:lnTo>
                  <a:lnTo>
                    <a:pt x="3850944" y="1003300"/>
                  </a:lnTo>
                  <a:lnTo>
                    <a:pt x="3857536" y="1041400"/>
                  </a:lnTo>
                  <a:lnTo>
                    <a:pt x="3857536" y="529932"/>
                  </a:lnTo>
                  <a:lnTo>
                    <a:pt x="3771963" y="508000"/>
                  </a:lnTo>
                  <a:lnTo>
                    <a:pt x="3668128" y="508000"/>
                  </a:lnTo>
                  <a:lnTo>
                    <a:pt x="3613277" y="520700"/>
                  </a:lnTo>
                  <a:lnTo>
                    <a:pt x="3559645" y="520700"/>
                  </a:lnTo>
                  <a:lnTo>
                    <a:pt x="3455886" y="546100"/>
                  </a:lnTo>
                  <a:lnTo>
                    <a:pt x="3405733" y="571500"/>
                  </a:lnTo>
                  <a:lnTo>
                    <a:pt x="3308743" y="596900"/>
                  </a:lnTo>
                  <a:lnTo>
                    <a:pt x="3215703" y="647700"/>
                  </a:lnTo>
                  <a:lnTo>
                    <a:pt x="3169780" y="660400"/>
                  </a:lnTo>
                  <a:lnTo>
                    <a:pt x="3033395" y="736600"/>
                  </a:lnTo>
                  <a:lnTo>
                    <a:pt x="2988411" y="749300"/>
                  </a:lnTo>
                  <a:lnTo>
                    <a:pt x="2767241" y="876300"/>
                  </a:lnTo>
                  <a:lnTo>
                    <a:pt x="2595054" y="977900"/>
                  </a:lnTo>
                  <a:lnTo>
                    <a:pt x="2552700" y="1016000"/>
                  </a:lnTo>
                  <a:lnTo>
                    <a:pt x="2427351" y="1092200"/>
                  </a:lnTo>
                  <a:lnTo>
                    <a:pt x="2386152" y="1130300"/>
                  </a:lnTo>
                  <a:lnTo>
                    <a:pt x="2345245" y="1155700"/>
                  </a:lnTo>
                  <a:lnTo>
                    <a:pt x="2304656" y="1193800"/>
                  </a:lnTo>
                  <a:lnTo>
                    <a:pt x="2264372" y="1219200"/>
                  </a:lnTo>
                  <a:lnTo>
                    <a:pt x="2224392" y="1257300"/>
                  </a:lnTo>
                  <a:lnTo>
                    <a:pt x="2184730" y="1282700"/>
                  </a:lnTo>
                  <a:lnTo>
                    <a:pt x="2146376" y="1320800"/>
                  </a:lnTo>
                  <a:lnTo>
                    <a:pt x="2108403" y="1346200"/>
                  </a:lnTo>
                  <a:lnTo>
                    <a:pt x="2070798" y="1384300"/>
                  </a:lnTo>
                  <a:lnTo>
                    <a:pt x="2033562" y="1409700"/>
                  </a:lnTo>
                  <a:lnTo>
                    <a:pt x="1996706" y="1447800"/>
                  </a:lnTo>
                  <a:lnTo>
                    <a:pt x="1960245" y="1485900"/>
                  </a:lnTo>
                  <a:lnTo>
                    <a:pt x="1924151" y="1511300"/>
                  </a:lnTo>
                  <a:lnTo>
                    <a:pt x="1888451" y="1549400"/>
                  </a:lnTo>
                  <a:lnTo>
                    <a:pt x="1853145" y="1587500"/>
                  </a:lnTo>
                  <a:lnTo>
                    <a:pt x="1818233" y="1612900"/>
                  </a:lnTo>
                  <a:lnTo>
                    <a:pt x="1783715" y="1651000"/>
                  </a:lnTo>
                  <a:lnTo>
                    <a:pt x="1749602" y="1689100"/>
                  </a:lnTo>
                  <a:lnTo>
                    <a:pt x="1715884" y="1727200"/>
                  </a:lnTo>
                  <a:lnTo>
                    <a:pt x="1682572" y="1765300"/>
                  </a:lnTo>
                  <a:lnTo>
                    <a:pt x="1649666" y="1803400"/>
                  </a:lnTo>
                  <a:lnTo>
                    <a:pt x="1617179" y="1841500"/>
                  </a:lnTo>
                  <a:lnTo>
                    <a:pt x="1585099" y="1879600"/>
                  </a:lnTo>
                  <a:lnTo>
                    <a:pt x="1553438" y="1917700"/>
                  </a:lnTo>
                  <a:lnTo>
                    <a:pt x="1522196" y="1955800"/>
                  </a:lnTo>
                  <a:lnTo>
                    <a:pt x="1477111" y="1930400"/>
                  </a:lnTo>
                  <a:lnTo>
                    <a:pt x="1434261" y="1905000"/>
                  </a:lnTo>
                  <a:lnTo>
                    <a:pt x="1393850" y="1879600"/>
                  </a:lnTo>
                  <a:lnTo>
                    <a:pt x="1356042" y="1841500"/>
                  </a:lnTo>
                  <a:lnTo>
                    <a:pt x="1321041" y="1816100"/>
                  </a:lnTo>
                  <a:lnTo>
                    <a:pt x="1289037" y="1778000"/>
                  </a:lnTo>
                  <a:lnTo>
                    <a:pt x="1260195" y="1739900"/>
                  </a:lnTo>
                  <a:lnTo>
                    <a:pt x="1234732" y="1714500"/>
                  </a:lnTo>
                  <a:lnTo>
                    <a:pt x="1208760" y="1663700"/>
                  </a:lnTo>
                  <a:lnTo>
                    <a:pt x="1187018" y="1612900"/>
                  </a:lnTo>
                  <a:lnTo>
                    <a:pt x="1169543" y="1562100"/>
                  </a:lnTo>
                  <a:lnTo>
                    <a:pt x="1156335" y="1511300"/>
                  </a:lnTo>
                  <a:lnTo>
                    <a:pt x="1147419" y="1460500"/>
                  </a:lnTo>
                  <a:lnTo>
                    <a:pt x="1169758" y="1447800"/>
                  </a:lnTo>
                  <a:lnTo>
                    <a:pt x="1192060" y="1447800"/>
                  </a:lnTo>
                  <a:lnTo>
                    <a:pt x="1236497" y="1422400"/>
                  </a:lnTo>
                  <a:lnTo>
                    <a:pt x="1334998" y="1397000"/>
                  </a:lnTo>
                  <a:lnTo>
                    <a:pt x="1383157" y="1371600"/>
                  </a:lnTo>
                  <a:lnTo>
                    <a:pt x="1477162" y="1320800"/>
                  </a:lnTo>
                  <a:lnTo>
                    <a:pt x="1522920" y="1308100"/>
                  </a:lnTo>
                  <a:lnTo>
                    <a:pt x="1567827" y="1282700"/>
                  </a:lnTo>
                  <a:lnTo>
                    <a:pt x="1611833" y="1244600"/>
                  </a:lnTo>
                  <a:lnTo>
                    <a:pt x="1654911" y="1219200"/>
                  </a:lnTo>
                  <a:lnTo>
                    <a:pt x="1697024" y="1193800"/>
                  </a:lnTo>
                  <a:lnTo>
                    <a:pt x="1738147" y="1168400"/>
                  </a:lnTo>
                  <a:lnTo>
                    <a:pt x="1778241" y="1130300"/>
                  </a:lnTo>
                  <a:lnTo>
                    <a:pt x="1797761" y="1117600"/>
                  </a:lnTo>
                  <a:lnTo>
                    <a:pt x="1817268" y="1104900"/>
                  </a:lnTo>
                  <a:lnTo>
                    <a:pt x="1855216" y="1066800"/>
                  </a:lnTo>
                  <a:lnTo>
                    <a:pt x="1892033" y="1028700"/>
                  </a:lnTo>
                  <a:lnTo>
                    <a:pt x="1927707" y="1003300"/>
                  </a:lnTo>
                  <a:lnTo>
                    <a:pt x="1939188" y="990600"/>
                  </a:lnTo>
                  <a:lnTo>
                    <a:pt x="1962175" y="965200"/>
                  </a:lnTo>
                  <a:lnTo>
                    <a:pt x="1995436" y="927100"/>
                  </a:lnTo>
                  <a:lnTo>
                    <a:pt x="2027440" y="889000"/>
                  </a:lnTo>
                  <a:lnTo>
                    <a:pt x="2058149" y="850900"/>
                  </a:lnTo>
                  <a:lnTo>
                    <a:pt x="2087549" y="800100"/>
                  </a:lnTo>
                  <a:lnTo>
                    <a:pt x="2115604" y="762000"/>
                  </a:lnTo>
                  <a:lnTo>
                    <a:pt x="2145868" y="711200"/>
                  </a:lnTo>
                  <a:lnTo>
                    <a:pt x="2171890" y="660400"/>
                  </a:lnTo>
                  <a:lnTo>
                    <a:pt x="2193645" y="622300"/>
                  </a:lnTo>
                  <a:lnTo>
                    <a:pt x="2211120" y="571500"/>
                  </a:lnTo>
                  <a:lnTo>
                    <a:pt x="2224303" y="520700"/>
                  </a:lnTo>
                  <a:lnTo>
                    <a:pt x="2233206" y="469900"/>
                  </a:lnTo>
                  <a:lnTo>
                    <a:pt x="2237803" y="431800"/>
                  </a:lnTo>
                  <a:lnTo>
                    <a:pt x="2237943" y="406400"/>
                  </a:lnTo>
                  <a:lnTo>
                    <a:pt x="2238095" y="381000"/>
                  </a:lnTo>
                  <a:lnTo>
                    <a:pt x="2234057" y="342900"/>
                  </a:lnTo>
                  <a:lnTo>
                    <a:pt x="2225700" y="292100"/>
                  </a:lnTo>
                  <a:lnTo>
                    <a:pt x="2213000" y="254000"/>
                  </a:lnTo>
                  <a:lnTo>
                    <a:pt x="2195957" y="215900"/>
                  </a:lnTo>
                  <a:lnTo>
                    <a:pt x="2174557" y="177800"/>
                  </a:lnTo>
                  <a:lnTo>
                    <a:pt x="2148802" y="139700"/>
                  </a:lnTo>
                  <a:lnTo>
                    <a:pt x="2116137" y="101600"/>
                  </a:lnTo>
                  <a:lnTo>
                    <a:pt x="2079434" y="76200"/>
                  </a:lnTo>
                  <a:lnTo>
                    <a:pt x="2039162" y="50800"/>
                  </a:lnTo>
                  <a:lnTo>
                    <a:pt x="1995805" y="25400"/>
                  </a:lnTo>
                  <a:lnTo>
                    <a:pt x="1949856" y="12700"/>
                  </a:lnTo>
                  <a:lnTo>
                    <a:pt x="1901786" y="0"/>
                  </a:lnTo>
                  <a:lnTo>
                    <a:pt x="1830324" y="0"/>
                  </a:lnTo>
                  <a:lnTo>
                    <a:pt x="1830324" y="406400"/>
                  </a:lnTo>
                  <a:lnTo>
                    <a:pt x="1827568" y="419100"/>
                  </a:lnTo>
                  <a:lnTo>
                    <a:pt x="1818513" y="457200"/>
                  </a:lnTo>
                  <a:lnTo>
                    <a:pt x="1801482" y="495300"/>
                  </a:lnTo>
                  <a:lnTo>
                    <a:pt x="1774736" y="546100"/>
                  </a:lnTo>
                  <a:lnTo>
                    <a:pt x="1745767" y="584200"/>
                  </a:lnTo>
                  <a:lnTo>
                    <a:pt x="1714969" y="622300"/>
                  </a:lnTo>
                  <a:lnTo>
                    <a:pt x="1682445" y="660400"/>
                  </a:lnTo>
                  <a:lnTo>
                    <a:pt x="1648244" y="698500"/>
                  </a:lnTo>
                  <a:lnTo>
                    <a:pt x="1612455" y="736600"/>
                  </a:lnTo>
                  <a:lnTo>
                    <a:pt x="1575168" y="774700"/>
                  </a:lnTo>
                  <a:lnTo>
                    <a:pt x="1536433" y="800100"/>
                  </a:lnTo>
                  <a:lnTo>
                    <a:pt x="1496364" y="838200"/>
                  </a:lnTo>
                  <a:lnTo>
                    <a:pt x="1455013" y="863600"/>
                  </a:lnTo>
                  <a:lnTo>
                    <a:pt x="1412455" y="889000"/>
                  </a:lnTo>
                  <a:lnTo>
                    <a:pt x="1368793" y="914400"/>
                  </a:lnTo>
                  <a:lnTo>
                    <a:pt x="1324076" y="939800"/>
                  </a:lnTo>
                  <a:lnTo>
                    <a:pt x="1278407" y="965200"/>
                  </a:lnTo>
                  <a:lnTo>
                    <a:pt x="1231836" y="990600"/>
                  </a:lnTo>
                  <a:lnTo>
                    <a:pt x="1252054" y="952500"/>
                  </a:lnTo>
                  <a:lnTo>
                    <a:pt x="1274241" y="914400"/>
                  </a:lnTo>
                  <a:lnTo>
                    <a:pt x="1298384" y="876300"/>
                  </a:lnTo>
                  <a:lnTo>
                    <a:pt x="1324483" y="838200"/>
                  </a:lnTo>
                  <a:lnTo>
                    <a:pt x="1352524" y="800100"/>
                  </a:lnTo>
                  <a:lnTo>
                    <a:pt x="1382509" y="762000"/>
                  </a:lnTo>
                  <a:lnTo>
                    <a:pt x="1414424" y="723900"/>
                  </a:lnTo>
                  <a:lnTo>
                    <a:pt x="1448269" y="685800"/>
                  </a:lnTo>
                  <a:lnTo>
                    <a:pt x="1484020" y="647700"/>
                  </a:lnTo>
                  <a:lnTo>
                    <a:pt x="1521688" y="609600"/>
                  </a:lnTo>
                  <a:lnTo>
                    <a:pt x="1561261" y="571500"/>
                  </a:lnTo>
                  <a:lnTo>
                    <a:pt x="1602727" y="533400"/>
                  </a:lnTo>
                  <a:lnTo>
                    <a:pt x="1646072" y="495300"/>
                  </a:lnTo>
                  <a:lnTo>
                    <a:pt x="1759127" y="419100"/>
                  </a:lnTo>
                  <a:lnTo>
                    <a:pt x="1795259" y="406400"/>
                  </a:lnTo>
                  <a:lnTo>
                    <a:pt x="1830324" y="406400"/>
                  </a:lnTo>
                  <a:lnTo>
                    <a:pt x="1830324" y="0"/>
                  </a:lnTo>
                  <a:lnTo>
                    <a:pt x="1749666" y="0"/>
                  </a:lnTo>
                  <a:lnTo>
                    <a:pt x="1645742" y="25400"/>
                  </a:lnTo>
                  <a:lnTo>
                    <a:pt x="1596694" y="38100"/>
                  </a:lnTo>
                  <a:lnTo>
                    <a:pt x="1550466" y="63500"/>
                  </a:lnTo>
                  <a:lnTo>
                    <a:pt x="1506778" y="88900"/>
                  </a:lnTo>
                  <a:lnTo>
                    <a:pt x="1465300" y="114300"/>
                  </a:lnTo>
                  <a:lnTo>
                    <a:pt x="1425765" y="152400"/>
                  </a:lnTo>
                  <a:lnTo>
                    <a:pt x="1387843" y="177800"/>
                  </a:lnTo>
                  <a:lnTo>
                    <a:pt x="1344460" y="215900"/>
                  </a:lnTo>
                  <a:lnTo>
                    <a:pt x="1302499" y="254000"/>
                  </a:lnTo>
                  <a:lnTo>
                    <a:pt x="1261999" y="292100"/>
                  </a:lnTo>
                  <a:lnTo>
                    <a:pt x="1222933" y="330200"/>
                  </a:lnTo>
                  <a:lnTo>
                    <a:pt x="1185329" y="368300"/>
                  </a:lnTo>
                  <a:lnTo>
                    <a:pt x="1149172" y="406400"/>
                  </a:lnTo>
                  <a:lnTo>
                    <a:pt x="1114475" y="444500"/>
                  </a:lnTo>
                  <a:lnTo>
                    <a:pt x="1081252" y="482600"/>
                  </a:lnTo>
                  <a:lnTo>
                    <a:pt x="1049489" y="520700"/>
                  </a:lnTo>
                  <a:lnTo>
                    <a:pt x="1019213" y="558800"/>
                  </a:lnTo>
                  <a:lnTo>
                    <a:pt x="990409" y="596900"/>
                  </a:lnTo>
                  <a:lnTo>
                    <a:pt x="963091" y="635000"/>
                  </a:lnTo>
                  <a:lnTo>
                    <a:pt x="937260" y="685800"/>
                  </a:lnTo>
                  <a:lnTo>
                    <a:pt x="912926" y="723900"/>
                  </a:lnTo>
                  <a:lnTo>
                    <a:pt x="890092" y="762000"/>
                  </a:lnTo>
                  <a:lnTo>
                    <a:pt x="868756" y="800100"/>
                  </a:lnTo>
                  <a:lnTo>
                    <a:pt x="848931" y="850900"/>
                  </a:lnTo>
                  <a:lnTo>
                    <a:pt x="830618" y="889000"/>
                  </a:lnTo>
                  <a:lnTo>
                    <a:pt x="813816" y="927100"/>
                  </a:lnTo>
                  <a:lnTo>
                    <a:pt x="798080" y="977900"/>
                  </a:lnTo>
                  <a:lnTo>
                    <a:pt x="784059" y="1016000"/>
                  </a:lnTo>
                  <a:lnTo>
                    <a:pt x="771766" y="1066800"/>
                  </a:lnTo>
                  <a:lnTo>
                    <a:pt x="761174" y="1104900"/>
                  </a:lnTo>
                  <a:lnTo>
                    <a:pt x="711225" y="1117600"/>
                  </a:lnTo>
                  <a:lnTo>
                    <a:pt x="611416" y="1117600"/>
                  </a:lnTo>
                  <a:lnTo>
                    <a:pt x="561708" y="1104900"/>
                  </a:lnTo>
                  <a:lnTo>
                    <a:pt x="512229" y="1104900"/>
                  </a:lnTo>
                  <a:lnTo>
                    <a:pt x="463042" y="1092200"/>
                  </a:lnTo>
                  <a:lnTo>
                    <a:pt x="414223" y="1092200"/>
                  </a:lnTo>
                  <a:lnTo>
                    <a:pt x="318020" y="1066800"/>
                  </a:lnTo>
                  <a:lnTo>
                    <a:pt x="270776" y="1041400"/>
                  </a:lnTo>
                  <a:lnTo>
                    <a:pt x="135445" y="1041400"/>
                  </a:lnTo>
                  <a:lnTo>
                    <a:pt x="95135" y="1066800"/>
                  </a:lnTo>
                  <a:lnTo>
                    <a:pt x="59829" y="1092200"/>
                  </a:lnTo>
                  <a:lnTo>
                    <a:pt x="31076" y="1130300"/>
                  </a:lnTo>
                  <a:lnTo>
                    <a:pt x="10452" y="1168400"/>
                  </a:lnTo>
                  <a:lnTo>
                    <a:pt x="0" y="1219200"/>
                  </a:lnTo>
                  <a:lnTo>
                    <a:pt x="228" y="1257300"/>
                  </a:lnTo>
                  <a:lnTo>
                    <a:pt x="10375" y="1308100"/>
                  </a:lnTo>
                  <a:lnTo>
                    <a:pt x="29705" y="1346200"/>
                  </a:lnTo>
                  <a:lnTo>
                    <a:pt x="57467" y="1384300"/>
                  </a:lnTo>
                  <a:lnTo>
                    <a:pt x="92887" y="1409700"/>
                  </a:lnTo>
                  <a:lnTo>
                    <a:pt x="135255" y="1435100"/>
                  </a:lnTo>
                  <a:lnTo>
                    <a:pt x="382282" y="1498600"/>
                  </a:lnTo>
                  <a:lnTo>
                    <a:pt x="433057" y="1498600"/>
                  </a:lnTo>
                  <a:lnTo>
                    <a:pt x="484174" y="1511300"/>
                  </a:lnTo>
                  <a:lnTo>
                    <a:pt x="535597" y="1511300"/>
                  </a:lnTo>
                  <a:lnTo>
                    <a:pt x="587286" y="1524000"/>
                  </a:lnTo>
                  <a:lnTo>
                    <a:pt x="743496" y="1524000"/>
                  </a:lnTo>
                  <a:lnTo>
                    <a:pt x="751243" y="1574800"/>
                  </a:lnTo>
                  <a:lnTo>
                    <a:pt x="761149" y="1612900"/>
                  </a:lnTo>
                  <a:lnTo>
                    <a:pt x="773226" y="1663700"/>
                  </a:lnTo>
                  <a:lnTo>
                    <a:pt x="787450" y="1714500"/>
                  </a:lnTo>
                  <a:lnTo>
                    <a:pt x="803808" y="1752600"/>
                  </a:lnTo>
                  <a:lnTo>
                    <a:pt x="822312" y="1803400"/>
                  </a:lnTo>
                  <a:lnTo>
                    <a:pt x="842949" y="1841500"/>
                  </a:lnTo>
                  <a:lnTo>
                    <a:pt x="865708" y="1892300"/>
                  </a:lnTo>
                  <a:lnTo>
                    <a:pt x="890587" y="1930400"/>
                  </a:lnTo>
                  <a:lnTo>
                    <a:pt x="916825" y="1968500"/>
                  </a:lnTo>
                  <a:lnTo>
                    <a:pt x="945007" y="2006600"/>
                  </a:lnTo>
                  <a:lnTo>
                    <a:pt x="975067" y="2044700"/>
                  </a:lnTo>
                  <a:lnTo>
                    <a:pt x="1006944" y="2082800"/>
                  </a:lnTo>
                  <a:lnTo>
                    <a:pt x="1040599" y="2108200"/>
                  </a:lnTo>
                  <a:lnTo>
                    <a:pt x="1075969" y="2146300"/>
                  </a:lnTo>
                  <a:lnTo>
                    <a:pt x="1100823" y="2159000"/>
                  </a:lnTo>
                  <a:lnTo>
                    <a:pt x="3184182" y="2159000"/>
                  </a:lnTo>
                  <a:lnTo>
                    <a:pt x="3216046" y="2146300"/>
                  </a:lnTo>
                  <a:lnTo>
                    <a:pt x="3261233" y="2120900"/>
                  </a:lnTo>
                  <a:lnTo>
                    <a:pt x="3306064" y="2108200"/>
                  </a:lnTo>
                  <a:lnTo>
                    <a:pt x="3416325" y="2044700"/>
                  </a:lnTo>
                  <a:lnTo>
                    <a:pt x="3438144" y="2032000"/>
                  </a:lnTo>
                  <a:lnTo>
                    <a:pt x="3566363" y="1955800"/>
                  </a:lnTo>
                  <a:lnTo>
                    <a:pt x="3608171" y="1917700"/>
                  </a:lnTo>
                  <a:lnTo>
                    <a:pt x="3690340" y="1866900"/>
                  </a:lnTo>
                  <a:lnTo>
                    <a:pt x="3730675" y="1828800"/>
                  </a:lnTo>
                  <a:lnTo>
                    <a:pt x="3809733" y="1778000"/>
                  </a:lnTo>
                  <a:lnTo>
                    <a:pt x="3848443" y="1739900"/>
                  </a:lnTo>
                  <a:lnTo>
                    <a:pt x="3886593" y="1701800"/>
                  </a:lnTo>
                  <a:lnTo>
                    <a:pt x="3924160" y="1676400"/>
                  </a:lnTo>
                  <a:lnTo>
                    <a:pt x="3956774" y="1638300"/>
                  </a:lnTo>
                  <a:lnTo>
                    <a:pt x="3989692" y="1612900"/>
                  </a:lnTo>
                  <a:lnTo>
                    <a:pt x="4022547" y="1574800"/>
                  </a:lnTo>
                  <a:lnTo>
                    <a:pt x="4054932" y="1549400"/>
                  </a:lnTo>
                  <a:lnTo>
                    <a:pt x="4086479" y="1511300"/>
                  </a:lnTo>
                  <a:lnTo>
                    <a:pt x="4116794" y="1473200"/>
                  </a:lnTo>
                  <a:lnTo>
                    <a:pt x="4145521" y="1422400"/>
                  </a:lnTo>
                  <a:lnTo>
                    <a:pt x="4172254" y="1384300"/>
                  </a:lnTo>
                  <a:lnTo>
                    <a:pt x="4196626" y="1333500"/>
                  </a:lnTo>
                  <a:lnTo>
                    <a:pt x="4218241" y="1282700"/>
                  </a:lnTo>
                  <a:lnTo>
                    <a:pt x="4235551" y="1244600"/>
                  </a:lnTo>
                  <a:lnTo>
                    <a:pt x="4249013" y="1193800"/>
                  </a:lnTo>
                  <a:lnTo>
                    <a:pt x="4258627" y="1143000"/>
                  </a:lnTo>
                  <a:lnTo>
                    <a:pt x="4264444" y="1092200"/>
                  </a:lnTo>
                  <a:lnTo>
                    <a:pt x="4266489" y="1054100"/>
                  </a:lnTo>
                  <a:close/>
                </a:path>
              </a:pathLst>
            </a:custGeom>
            <a:solidFill>
              <a:srgbClr val="FFFFFF">
                <a:alpha val="29998"/>
              </a:srgbClr>
            </a:solidFill>
          </p:spPr>
          <p:txBody>
            <a:bodyPr wrap="square" lIns="0" tIns="0" rIns="0" bIns="0" rtlCol="0"/>
            <a:lstStyle/>
            <a:p>
              <a:endParaRPr/>
            </a:p>
          </p:txBody>
        </p:sp>
      </p:grpSp>
      <p:grpSp>
        <p:nvGrpSpPr>
          <p:cNvPr id="9" name="object 9"/>
          <p:cNvGrpSpPr/>
          <p:nvPr/>
        </p:nvGrpSpPr>
        <p:grpSpPr>
          <a:xfrm>
            <a:off x="0" y="0"/>
            <a:ext cx="3334385" cy="2362200"/>
            <a:chOff x="0" y="0"/>
            <a:chExt cx="3334385" cy="2362200"/>
          </a:xfrm>
        </p:grpSpPr>
        <p:pic>
          <p:nvPicPr>
            <p:cNvPr id="10" name="object 10"/>
            <p:cNvPicPr/>
            <p:nvPr/>
          </p:nvPicPr>
          <p:blipFill>
            <a:blip r:embed="rId6" cstate="print"/>
            <a:stretch>
              <a:fillRect/>
            </a:stretch>
          </p:blipFill>
          <p:spPr>
            <a:xfrm>
              <a:off x="0" y="0"/>
              <a:ext cx="3333933" cy="2362199"/>
            </a:xfrm>
            <a:prstGeom prst="rect">
              <a:avLst/>
            </a:prstGeom>
          </p:spPr>
        </p:pic>
        <p:pic>
          <p:nvPicPr>
            <p:cNvPr id="11" name="object 11"/>
            <p:cNvPicPr/>
            <p:nvPr/>
          </p:nvPicPr>
          <p:blipFill>
            <a:blip r:embed="rId7" cstate="print"/>
            <a:stretch>
              <a:fillRect/>
            </a:stretch>
          </p:blipFill>
          <p:spPr>
            <a:xfrm>
              <a:off x="0" y="0"/>
              <a:ext cx="40607" cy="76741"/>
            </a:xfrm>
            <a:prstGeom prst="rect">
              <a:avLst/>
            </a:prstGeom>
          </p:spPr>
        </p:pic>
        <p:pic>
          <p:nvPicPr>
            <p:cNvPr id="12" name="object 12"/>
            <p:cNvPicPr/>
            <p:nvPr/>
          </p:nvPicPr>
          <p:blipFill>
            <a:blip r:embed="rId8" cstate="print"/>
            <a:stretch>
              <a:fillRect/>
            </a:stretch>
          </p:blipFill>
          <p:spPr>
            <a:xfrm>
              <a:off x="2010479" y="1246326"/>
              <a:ext cx="521642" cy="564564"/>
            </a:xfrm>
            <a:prstGeom prst="rect">
              <a:avLst/>
            </a:prstGeom>
          </p:spPr>
        </p:pic>
        <p:pic>
          <p:nvPicPr>
            <p:cNvPr id="13" name="object 13"/>
            <p:cNvPicPr/>
            <p:nvPr/>
          </p:nvPicPr>
          <p:blipFill>
            <a:blip r:embed="rId9" cstate="print"/>
            <a:stretch>
              <a:fillRect/>
            </a:stretch>
          </p:blipFill>
          <p:spPr>
            <a:xfrm>
              <a:off x="1983437" y="394179"/>
              <a:ext cx="592016" cy="545695"/>
            </a:xfrm>
            <a:prstGeom prst="rect">
              <a:avLst/>
            </a:prstGeom>
          </p:spPr>
        </p:pic>
        <p:sp>
          <p:nvSpPr>
            <p:cNvPr id="14" name="object 14"/>
            <p:cNvSpPr/>
            <p:nvPr/>
          </p:nvSpPr>
          <p:spPr>
            <a:xfrm>
              <a:off x="0" y="11"/>
              <a:ext cx="3334385" cy="2362200"/>
            </a:xfrm>
            <a:custGeom>
              <a:avLst/>
              <a:gdLst/>
              <a:ahLst/>
              <a:cxnLst/>
              <a:rect l="l" t="t" r="r" b="b"/>
              <a:pathLst>
                <a:path w="3334385" h="2362200">
                  <a:moveTo>
                    <a:pt x="447878" y="0"/>
                  </a:moveTo>
                  <a:lnTo>
                    <a:pt x="0" y="0"/>
                  </a:lnTo>
                  <a:lnTo>
                    <a:pt x="0" y="647700"/>
                  </a:lnTo>
                  <a:lnTo>
                    <a:pt x="29362" y="622300"/>
                  </a:lnTo>
                  <a:lnTo>
                    <a:pt x="66052" y="584200"/>
                  </a:lnTo>
                  <a:lnTo>
                    <a:pt x="101854" y="546100"/>
                  </a:lnTo>
                  <a:lnTo>
                    <a:pt x="136664" y="520700"/>
                  </a:lnTo>
                  <a:lnTo>
                    <a:pt x="170370" y="482600"/>
                  </a:lnTo>
                  <a:lnTo>
                    <a:pt x="202844" y="444500"/>
                  </a:lnTo>
                  <a:lnTo>
                    <a:pt x="238239" y="393700"/>
                  </a:lnTo>
                  <a:lnTo>
                    <a:pt x="271221" y="355600"/>
                  </a:lnTo>
                  <a:lnTo>
                    <a:pt x="301790" y="304800"/>
                  </a:lnTo>
                  <a:lnTo>
                    <a:pt x="329971" y="266700"/>
                  </a:lnTo>
                  <a:lnTo>
                    <a:pt x="355752" y="215900"/>
                  </a:lnTo>
                  <a:lnTo>
                    <a:pt x="379145" y="177800"/>
                  </a:lnTo>
                  <a:lnTo>
                    <a:pt x="400151" y="127000"/>
                  </a:lnTo>
                  <a:lnTo>
                    <a:pt x="418782" y="88900"/>
                  </a:lnTo>
                  <a:lnTo>
                    <a:pt x="435038" y="38100"/>
                  </a:lnTo>
                  <a:lnTo>
                    <a:pt x="447878" y="0"/>
                  </a:lnTo>
                  <a:close/>
                </a:path>
                <a:path w="3334385" h="2362200">
                  <a:moveTo>
                    <a:pt x="3333927" y="1676400"/>
                  </a:moveTo>
                  <a:lnTo>
                    <a:pt x="3324720" y="1638300"/>
                  </a:lnTo>
                  <a:lnTo>
                    <a:pt x="3307905" y="1587500"/>
                  </a:lnTo>
                  <a:lnTo>
                    <a:pt x="3288309" y="1536700"/>
                  </a:lnTo>
                  <a:lnTo>
                    <a:pt x="3265982" y="1498600"/>
                  </a:lnTo>
                  <a:lnTo>
                    <a:pt x="3240989" y="1447800"/>
                  </a:lnTo>
                  <a:lnTo>
                    <a:pt x="3213417" y="1409700"/>
                  </a:lnTo>
                  <a:lnTo>
                    <a:pt x="3183293" y="1371600"/>
                  </a:lnTo>
                  <a:lnTo>
                    <a:pt x="3150717" y="1333500"/>
                  </a:lnTo>
                  <a:lnTo>
                    <a:pt x="3141967" y="1320800"/>
                  </a:lnTo>
                  <a:lnTo>
                    <a:pt x="3115729" y="1282700"/>
                  </a:lnTo>
                  <a:lnTo>
                    <a:pt x="3078416" y="1244600"/>
                  </a:lnTo>
                  <a:lnTo>
                    <a:pt x="3038818" y="1206500"/>
                  </a:lnTo>
                  <a:lnTo>
                    <a:pt x="3001175" y="1181100"/>
                  </a:lnTo>
                  <a:lnTo>
                    <a:pt x="2961995" y="1143000"/>
                  </a:lnTo>
                  <a:lnTo>
                    <a:pt x="2921393" y="1117600"/>
                  </a:lnTo>
                  <a:lnTo>
                    <a:pt x="2879445" y="1092200"/>
                  </a:lnTo>
                  <a:lnTo>
                    <a:pt x="2836265" y="1054100"/>
                  </a:lnTo>
                  <a:lnTo>
                    <a:pt x="2791955" y="1028700"/>
                  </a:lnTo>
                  <a:lnTo>
                    <a:pt x="2746591" y="1003300"/>
                  </a:lnTo>
                  <a:lnTo>
                    <a:pt x="2700274" y="990600"/>
                  </a:lnTo>
                  <a:lnTo>
                    <a:pt x="2605201" y="939800"/>
                  </a:lnTo>
                  <a:lnTo>
                    <a:pt x="2575445" y="939800"/>
                  </a:lnTo>
                  <a:lnTo>
                    <a:pt x="2572156" y="889000"/>
                  </a:lnTo>
                  <a:lnTo>
                    <a:pt x="2566403" y="838200"/>
                  </a:lnTo>
                  <a:lnTo>
                    <a:pt x="2558084" y="787400"/>
                  </a:lnTo>
                  <a:lnTo>
                    <a:pt x="2547086" y="736600"/>
                  </a:lnTo>
                  <a:lnTo>
                    <a:pt x="2533307" y="685800"/>
                  </a:lnTo>
                  <a:lnTo>
                    <a:pt x="2516632" y="647700"/>
                  </a:lnTo>
                  <a:lnTo>
                    <a:pt x="2511717" y="635000"/>
                  </a:lnTo>
                  <a:lnTo>
                    <a:pt x="2496959" y="596900"/>
                  </a:lnTo>
                  <a:lnTo>
                    <a:pt x="2474176" y="558800"/>
                  </a:lnTo>
                  <a:lnTo>
                    <a:pt x="2448153" y="520700"/>
                  </a:lnTo>
                  <a:lnTo>
                    <a:pt x="2418816" y="482600"/>
                  </a:lnTo>
                  <a:lnTo>
                    <a:pt x="2375395" y="431800"/>
                  </a:lnTo>
                  <a:lnTo>
                    <a:pt x="2322538" y="393700"/>
                  </a:lnTo>
                  <a:lnTo>
                    <a:pt x="2292324" y="368300"/>
                  </a:lnTo>
                  <a:lnTo>
                    <a:pt x="2259444" y="342900"/>
                  </a:lnTo>
                  <a:lnTo>
                    <a:pt x="2223795" y="330200"/>
                  </a:lnTo>
                  <a:lnTo>
                    <a:pt x="2185289" y="304800"/>
                  </a:lnTo>
                  <a:lnTo>
                    <a:pt x="2143810" y="292100"/>
                  </a:lnTo>
                  <a:lnTo>
                    <a:pt x="2099271" y="279400"/>
                  </a:lnTo>
                  <a:lnTo>
                    <a:pt x="2051558" y="266700"/>
                  </a:lnTo>
                  <a:lnTo>
                    <a:pt x="1761959" y="266700"/>
                  </a:lnTo>
                  <a:lnTo>
                    <a:pt x="1620418" y="292100"/>
                  </a:lnTo>
                  <a:lnTo>
                    <a:pt x="1610702" y="292100"/>
                  </a:lnTo>
                  <a:lnTo>
                    <a:pt x="1559064" y="317500"/>
                  </a:lnTo>
                  <a:lnTo>
                    <a:pt x="1508899" y="330200"/>
                  </a:lnTo>
                  <a:lnTo>
                    <a:pt x="1460144" y="355600"/>
                  </a:lnTo>
                  <a:lnTo>
                    <a:pt x="1412760" y="368300"/>
                  </a:lnTo>
                  <a:lnTo>
                    <a:pt x="1366723" y="393700"/>
                  </a:lnTo>
                  <a:lnTo>
                    <a:pt x="1321955" y="419100"/>
                  </a:lnTo>
                  <a:lnTo>
                    <a:pt x="1278432" y="444500"/>
                  </a:lnTo>
                  <a:lnTo>
                    <a:pt x="1236116" y="469900"/>
                  </a:lnTo>
                  <a:lnTo>
                    <a:pt x="1194943" y="508000"/>
                  </a:lnTo>
                  <a:lnTo>
                    <a:pt x="1154874" y="533400"/>
                  </a:lnTo>
                  <a:lnTo>
                    <a:pt x="1115872" y="571500"/>
                  </a:lnTo>
                  <a:lnTo>
                    <a:pt x="1077899" y="596900"/>
                  </a:lnTo>
                  <a:lnTo>
                    <a:pt x="1040892" y="635000"/>
                  </a:lnTo>
                  <a:lnTo>
                    <a:pt x="1004811" y="660400"/>
                  </a:lnTo>
                  <a:lnTo>
                    <a:pt x="969619" y="698500"/>
                  </a:lnTo>
                  <a:lnTo>
                    <a:pt x="935266" y="736600"/>
                  </a:lnTo>
                  <a:lnTo>
                    <a:pt x="901712" y="774700"/>
                  </a:lnTo>
                  <a:lnTo>
                    <a:pt x="868921" y="812800"/>
                  </a:lnTo>
                  <a:lnTo>
                    <a:pt x="836828" y="850900"/>
                  </a:lnTo>
                  <a:lnTo>
                    <a:pt x="805395" y="889000"/>
                  </a:lnTo>
                  <a:lnTo>
                    <a:pt x="774585" y="927100"/>
                  </a:lnTo>
                  <a:lnTo>
                    <a:pt x="744347" y="965200"/>
                  </a:lnTo>
                  <a:lnTo>
                    <a:pt x="714641" y="1003300"/>
                  </a:lnTo>
                  <a:lnTo>
                    <a:pt x="685419" y="1041400"/>
                  </a:lnTo>
                  <a:lnTo>
                    <a:pt x="656628" y="1079500"/>
                  </a:lnTo>
                  <a:lnTo>
                    <a:pt x="628243" y="1117600"/>
                  </a:lnTo>
                  <a:lnTo>
                    <a:pt x="600214" y="1155700"/>
                  </a:lnTo>
                  <a:lnTo>
                    <a:pt x="542328" y="1244600"/>
                  </a:lnTo>
                  <a:lnTo>
                    <a:pt x="363689" y="1473200"/>
                  </a:lnTo>
                  <a:lnTo>
                    <a:pt x="333527" y="1511300"/>
                  </a:lnTo>
                  <a:lnTo>
                    <a:pt x="303022" y="1549400"/>
                  </a:lnTo>
                  <a:lnTo>
                    <a:pt x="272110" y="1587500"/>
                  </a:lnTo>
                  <a:lnTo>
                    <a:pt x="265912" y="1587500"/>
                  </a:lnTo>
                  <a:lnTo>
                    <a:pt x="263029" y="1600200"/>
                  </a:lnTo>
                  <a:lnTo>
                    <a:pt x="223164" y="1638300"/>
                  </a:lnTo>
                  <a:lnTo>
                    <a:pt x="182206" y="1689100"/>
                  </a:lnTo>
                  <a:lnTo>
                    <a:pt x="140322" y="1727200"/>
                  </a:lnTo>
                  <a:lnTo>
                    <a:pt x="97663" y="1765300"/>
                  </a:lnTo>
                  <a:lnTo>
                    <a:pt x="54381" y="1803400"/>
                  </a:lnTo>
                  <a:lnTo>
                    <a:pt x="10629" y="1828800"/>
                  </a:lnTo>
                  <a:lnTo>
                    <a:pt x="0" y="1828800"/>
                  </a:lnTo>
                  <a:lnTo>
                    <a:pt x="0" y="2260600"/>
                  </a:lnTo>
                  <a:lnTo>
                    <a:pt x="393" y="2260600"/>
                  </a:lnTo>
                  <a:lnTo>
                    <a:pt x="45681" y="2235200"/>
                  </a:lnTo>
                  <a:lnTo>
                    <a:pt x="90322" y="2222500"/>
                  </a:lnTo>
                  <a:lnTo>
                    <a:pt x="177495" y="2171700"/>
                  </a:lnTo>
                  <a:lnTo>
                    <a:pt x="219951" y="2146300"/>
                  </a:lnTo>
                  <a:lnTo>
                    <a:pt x="261569" y="2120900"/>
                  </a:lnTo>
                  <a:lnTo>
                    <a:pt x="302336" y="2095500"/>
                  </a:lnTo>
                  <a:lnTo>
                    <a:pt x="342188" y="2057400"/>
                  </a:lnTo>
                  <a:lnTo>
                    <a:pt x="381076" y="2019300"/>
                  </a:lnTo>
                  <a:lnTo>
                    <a:pt x="418973" y="1993900"/>
                  </a:lnTo>
                  <a:lnTo>
                    <a:pt x="455828" y="1955800"/>
                  </a:lnTo>
                  <a:lnTo>
                    <a:pt x="491591" y="1917700"/>
                  </a:lnTo>
                  <a:lnTo>
                    <a:pt x="526211" y="1879600"/>
                  </a:lnTo>
                  <a:lnTo>
                    <a:pt x="559663" y="1828800"/>
                  </a:lnTo>
                  <a:lnTo>
                    <a:pt x="594042" y="1790700"/>
                  </a:lnTo>
                  <a:lnTo>
                    <a:pt x="627811" y="1752600"/>
                  </a:lnTo>
                  <a:lnTo>
                    <a:pt x="660984" y="1714500"/>
                  </a:lnTo>
                  <a:lnTo>
                    <a:pt x="693635" y="1676400"/>
                  </a:lnTo>
                  <a:lnTo>
                    <a:pt x="725805" y="1625600"/>
                  </a:lnTo>
                  <a:lnTo>
                    <a:pt x="757542" y="1587500"/>
                  </a:lnTo>
                  <a:lnTo>
                    <a:pt x="788885" y="1549400"/>
                  </a:lnTo>
                  <a:lnTo>
                    <a:pt x="819886" y="1498600"/>
                  </a:lnTo>
                  <a:lnTo>
                    <a:pt x="850582" y="1460500"/>
                  </a:lnTo>
                  <a:lnTo>
                    <a:pt x="912507" y="1371600"/>
                  </a:lnTo>
                  <a:lnTo>
                    <a:pt x="975271" y="1295400"/>
                  </a:lnTo>
                  <a:lnTo>
                    <a:pt x="1006716" y="1244600"/>
                  </a:lnTo>
                  <a:lnTo>
                    <a:pt x="1070063" y="1168400"/>
                  </a:lnTo>
                  <a:lnTo>
                    <a:pt x="1102118" y="1130300"/>
                  </a:lnTo>
                  <a:lnTo>
                    <a:pt x="1134516" y="1092200"/>
                  </a:lnTo>
                  <a:lnTo>
                    <a:pt x="1167345" y="1054100"/>
                  </a:lnTo>
                  <a:lnTo>
                    <a:pt x="1200658" y="1016000"/>
                  </a:lnTo>
                  <a:lnTo>
                    <a:pt x="1234528" y="977900"/>
                  </a:lnTo>
                  <a:lnTo>
                    <a:pt x="1269034" y="939800"/>
                  </a:lnTo>
                  <a:lnTo>
                    <a:pt x="1304239" y="901700"/>
                  </a:lnTo>
                  <a:lnTo>
                    <a:pt x="1340218" y="876300"/>
                  </a:lnTo>
                  <a:lnTo>
                    <a:pt x="1377048" y="838200"/>
                  </a:lnTo>
                  <a:lnTo>
                    <a:pt x="1414792" y="812800"/>
                  </a:lnTo>
                  <a:lnTo>
                    <a:pt x="1453527" y="787400"/>
                  </a:lnTo>
                  <a:lnTo>
                    <a:pt x="1493316" y="762000"/>
                  </a:lnTo>
                  <a:lnTo>
                    <a:pt x="1534236" y="736600"/>
                  </a:lnTo>
                  <a:lnTo>
                    <a:pt x="1576362" y="711200"/>
                  </a:lnTo>
                  <a:lnTo>
                    <a:pt x="1664500" y="685800"/>
                  </a:lnTo>
                  <a:lnTo>
                    <a:pt x="1710651" y="660400"/>
                  </a:lnTo>
                  <a:lnTo>
                    <a:pt x="1759521" y="660400"/>
                  </a:lnTo>
                  <a:lnTo>
                    <a:pt x="1810435" y="647700"/>
                  </a:lnTo>
                  <a:lnTo>
                    <a:pt x="1862201" y="647700"/>
                  </a:lnTo>
                  <a:lnTo>
                    <a:pt x="1913674" y="635000"/>
                  </a:lnTo>
                  <a:lnTo>
                    <a:pt x="1963686" y="647700"/>
                  </a:lnTo>
                  <a:lnTo>
                    <a:pt x="2011057" y="647700"/>
                  </a:lnTo>
                  <a:lnTo>
                    <a:pt x="2054631" y="673100"/>
                  </a:lnTo>
                  <a:lnTo>
                    <a:pt x="2093226" y="685800"/>
                  </a:lnTo>
                  <a:lnTo>
                    <a:pt x="2125700" y="723900"/>
                  </a:lnTo>
                  <a:lnTo>
                    <a:pt x="2145474" y="749300"/>
                  </a:lnTo>
                  <a:lnTo>
                    <a:pt x="2161997" y="787400"/>
                  </a:lnTo>
                  <a:lnTo>
                    <a:pt x="2175281" y="825500"/>
                  </a:lnTo>
                  <a:lnTo>
                    <a:pt x="2185327" y="863600"/>
                  </a:lnTo>
                  <a:lnTo>
                    <a:pt x="2162137" y="863600"/>
                  </a:lnTo>
                  <a:lnTo>
                    <a:pt x="2162137" y="1244600"/>
                  </a:lnTo>
                  <a:lnTo>
                    <a:pt x="2148967" y="1295400"/>
                  </a:lnTo>
                  <a:lnTo>
                    <a:pt x="2133689" y="1333500"/>
                  </a:lnTo>
                  <a:lnTo>
                    <a:pt x="2116328" y="1384300"/>
                  </a:lnTo>
                  <a:lnTo>
                    <a:pt x="2096871" y="1447800"/>
                  </a:lnTo>
                  <a:lnTo>
                    <a:pt x="2075357" y="1498600"/>
                  </a:lnTo>
                  <a:lnTo>
                    <a:pt x="2072322" y="1498600"/>
                  </a:lnTo>
                  <a:lnTo>
                    <a:pt x="2069719" y="1511300"/>
                  </a:lnTo>
                  <a:lnTo>
                    <a:pt x="2067534" y="1511300"/>
                  </a:lnTo>
                  <a:lnTo>
                    <a:pt x="2048852" y="1574800"/>
                  </a:lnTo>
                  <a:lnTo>
                    <a:pt x="2029193" y="1625600"/>
                  </a:lnTo>
                  <a:lnTo>
                    <a:pt x="2008441" y="1676400"/>
                  </a:lnTo>
                  <a:lnTo>
                    <a:pt x="1986508" y="1727200"/>
                  </a:lnTo>
                  <a:lnTo>
                    <a:pt x="1963293" y="1765300"/>
                  </a:lnTo>
                  <a:lnTo>
                    <a:pt x="1938693" y="1803400"/>
                  </a:lnTo>
                  <a:lnTo>
                    <a:pt x="1912620" y="1841500"/>
                  </a:lnTo>
                  <a:lnTo>
                    <a:pt x="1884946" y="1879600"/>
                  </a:lnTo>
                  <a:lnTo>
                    <a:pt x="1879828" y="1879600"/>
                  </a:lnTo>
                  <a:lnTo>
                    <a:pt x="1834210" y="1930400"/>
                  </a:lnTo>
                  <a:lnTo>
                    <a:pt x="1786928" y="1955800"/>
                  </a:lnTo>
                  <a:lnTo>
                    <a:pt x="1740395" y="1968500"/>
                  </a:lnTo>
                  <a:lnTo>
                    <a:pt x="1697037" y="1981200"/>
                  </a:lnTo>
                  <a:lnTo>
                    <a:pt x="1659255" y="1968500"/>
                  </a:lnTo>
                  <a:lnTo>
                    <a:pt x="1619554" y="1943100"/>
                  </a:lnTo>
                  <a:lnTo>
                    <a:pt x="1594878" y="1905000"/>
                  </a:lnTo>
                  <a:lnTo>
                    <a:pt x="1581962" y="1866900"/>
                  </a:lnTo>
                  <a:lnTo>
                    <a:pt x="1577555" y="1816100"/>
                  </a:lnTo>
                  <a:lnTo>
                    <a:pt x="1580667" y="1765300"/>
                  </a:lnTo>
                  <a:lnTo>
                    <a:pt x="1589557" y="1727200"/>
                  </a:lnTo>
                  <a:lnTo>
                    <a:pt x="1603730" y="1676400"/>
                  </a:lnTo>
                  <a:lnTo>
                    <a:pt x="1622666" y="1625600"/>
                  </a:lnTo>
                  <a:lnTo>
                    <a:pt x="1645831" y="1587500"/>
                  </a:lnTo>
                  <a:lnTo>
                    <a:pt x="1672742" y="1549400"/>
                  </a:lnTo>
                  <a:lnTo>
                    <a:pt x="1702854" y="1498600"/>
                  </a:lnTo>
                  <a:lnTo>
                    <a:pt x="1735683" y="1460500"/>
                  </a:lnTo>
                  <a:lnTo>
                    <a:pt x="1770684" y="1435100"/>
                  </a:lnTo>
                  <a:lnTo>
                    <a:pt x="1807375" y="1397000"/>
                  </a:lnTo>
                  <a:lnTo>
                    <a:pt x="1845221" y="1358900"/>
                  </a:lnTo>
                  <a:lnTo>
                    <a:pt x="1960575" y="1282700"/>
                  </a:lnTo>
                  <a:lnTo>
                    <a:pt x="2004441" y="1270000"/>
                  </a:lnTo>
                  <a:lnTo>
                    <a:pt x="2053018" y="1257300"/>
                  </a:lnTo>
                  <a:lnTo>
                    <a:pt x="2105761" y="1244600"/>
                  </a:lnTo>
                  <a:lnTo>
                    <a:pt x="2162137" y="1244600"/>
                  </a:lnTo>
                  <a:lnTo>
                    <a:pt x="2162137" y="863600"/>
                  </a:lnTo>
                  <a:lnTo>
                    <a:pt x="2073643" y="863600"/>
                  </a:lnTo>
                  <a:lnTo>
                    <a:pt x="2019731" y="876300"/>
                  </a:lnTo>
                  <a:lnTo>
                    <a:pt x="1967268" y="876300"/>
                  </a:lnTo>
                  <a:lnTo>
                    <a:pt x="1916391" y="901700"/>
                  </a:lnTo>
                  <a:lnTo>
                    <a:pt x="1867242" y="914400"/>
                  </a:lnTo>
                  <a:lnTo>
                    <a:pt x="1819922" y="927100"/>
                  </a:lnTo>
                  <a:lnTo>
                    <a:pt x="1774583" y="952500"/>
                  </a:lnTo>
                  <a:lnTo>
                    <a:pt x="1628330" y="1054100"/>
                  </a:lnTo>
                  <a:lnTo>
                    <a:pt x="1592427" y="1079500"/>
                  </a:lnTo>
                  <a:lnTo>
                    <a:pt x="1557083" y="1104900"/>
                  </a:lnTo>
                  <a:lnTo>
                    <a:pt x="1522488" y="1143000"/>
                  </a:lnTo>
                  <a:lnTo>
                    <a:pt x="1488770" y="1168400"/>
                  </a:lnTo>
                  <a:lnTo>
                    <a:pt x="1456105" y="1206500"/>
                  </a:lnTo>
                  <a:lnTo>
                    <a:pt x="1424647" y="1244600"/>
                  </a:lnTo>
                  <a:lnTo>
                    <a:pt x="1394548" y="1282700"/>
                  </a:lnTo>
                  <a:lnTo>
                    <a:pt x="1365961" y="1320800"/>
                  </a:lnTo>
                  <a:lnTo>
                    <a:pt x="1339062" y="1358900"/>
                  </a:lnTo>
                  <a:lnTo>
                    <a:pt x="1313992" y="1397000"/>
                  </a:lnTo>
                  <a:lnTo>
                    <a:pt x="1290916" y="1435100"/>
                  </a:lnTo>
                  <a:lnTo>
                    <a:pt x="1269987" y="1485900"/>
                  </a:lnTo>
                  <a:lnTo>
                    <a:pt x="1251369" y="1524000"/>
                  </a:lnTo>
                  <a:lnTo>
                    <a:pt x="1235202" y="1574800"/>
                  </a:lnTo>
                  <a:lnTo>
                    <a:pt x="1221663" y="1625600"/>
                  </a:lnTo>
                  <a:lnTo>
                    <a:pt x="1210906" y="1676400"/>
                  </a:lnTo>
                  <a:lnTo>
                    <a:pt x="1203083" y="1714500"/>
                  </a:lnTo>
                  <a:lnTo>
                    <a:pt x="1198359" y="1765300"/>
                  </a:lnTo>
                  <a:lnTo>
                    <a:pt x="1196873" y="1828800"/>
                  </a:lnTo>
                  <a:lnTo>
                    <a:pt x="1199997" y="1879600"/>
                  </a:lnTo>
                  <a:lnTo>
                    <a:pt x="1206677" y="1930400"/>
                  </a:lnTo>
                  <a:lnTo>
                    <a:pt x="1216875" y="1981200"/>
                  </a:lnTo>
                  <a:lnTo>
                    <a:pt x="1230503" y="2019300"/>
                  </a:lnTo>
                  <a:lnTo>
                    <a:pt x="1247457" y="2070100"/>
                  </a:lnTo>
                  <a:lnTo>
                    <a:pt x="1267663" y="2108200"/>
                  </a:lnTo>
                  <a:lnTo>
                    <a:pt x="1291018" y="2146300"/>
                  </a:lnTo>
                  <a:lnTo>
                    <a:pt x="1317447" y="2184400"/>
                  </a:lnTo>
                  <a:lnTo>
                    <a:pt x="1346847" y="2209800"/>
                  </a:lnTo>
                  <a:lnTo>
                    <a:pt x="1379143" y="2247900"/>
                  </a:lnTo>
                  <a:lnTo>
                    <a:pt x="1414221" y="2273300"/>
                  </a:lnTo>
                  <a:lnTo>
                    <a:pt x="1452016" y="2298700"/>
                  </a:lnTo>
                  <a:lnTo>
                    <a:pt x="1492427" y="2311400"/>
                  </a:lnTo>
                  <a:lnTo>
                    <a:pt x="1535353" y="2336800"/>
                  </a:lnTo>
                  <a:lnTo>
                    <a:pt x="1576959" y="2336800"/>
                  </a:lnTo>
                  <a:lnTo>
                    <a:pt x="1661515" y="2362200"/>
                  </a:lnTo>
                  <a:lnTo>
                    <a:pt x="1750783" y="2362200"/>
                  </a:lnTo>
                  <a:lnTo>
                    <a:pt x="1933282" y="2311400"/>
                  </a:lnTo>
                  <a:lnTo>
                    <a:pt x="1976843" y="2286000"/>
                  </a:lnTo>
                  <a:lnTo>
                    <a:pt x="2019160" y="2260600"/>
                  </a:lnTo>
                  <a:lnTo>
                    <a:pt x="2060003" y="2235200"/>
                  </a:lnTo>
                  <a:lnTo>
                    <a:pt x="2099183" y="2197100"/>
                  </a:lnTo>
                  <a:lnTo>
                    <a:pt x="2136457" y="2159000"/>
                  </a:lnTo>
                  <a:lnTo>
                    <a:pt x="2171649" y="2120900"/>
                  </a:lnTo>
                  <a:lnTo>
                    <a:pt x="2201176" y="2095500"/>
                  </a:lnTo>
                  <a:lnTo>
                    <a:pt x="2229320" y="2057400"/>
                  </a:lnTo>
                  <a:lnTo>
                    <a:pt x="2256117" y="2019300"/>
                  </a:lnTo>
                  <a:lnTo>
                    <a:pt x="2281631" y="1981200"/>
                  </a:lnTo>
                  <a:lnTo>
                    <a:pt x="2305926" y="1930400"/>
                  </a:lnTo>
                  <a:lnTo>
                    <a:pt x="2329027" y="1892300"/>
                  </a:lnTo>
                  <a:lnTo>
                    <a:pt x="2350998" y="1841500"/>
                  </a:lnTo>
                  <a:lnTo>
                    <a:pt x="2371890" y="1790700"/>
                  </a:lnTo>
                  <a:lnTo>
                    <a:pt x="2391740" y="1739900"/>
                  </a:lnTo>
                  <a:lnTo>
                    <a:pt x="2410625" y="1689100"/>
                  </a:lnTo>
                  <a:lnTo>
                    <a:pt x="2428583" y="1638300"/>
                  </a:lnTo>
                  <a:lnTo>
                    <a:pt x="2448826" y="1587500"/>
                  </a:lnTo>
                  <a:lnTo>
                    <a:pt x="2468041" y="1536700"/>
                  </a:lnTo>
                  <a:lnTo>
                    <a:pt x="2486101" y="1485900"/>
                  </a:lnTo>
                  <a:lnTo>
                    <a:pt x="2502878" y="1435100"/>
                  </a:lnTo>
                  <a:lnTo>
                    <a:pt x="2518257" y="1384300"/>
                  </a:lnTo>
                  <a:lnTo>
                    <a:pt x="2532113" y="1320800"/>
                  </a:lnTo>
                  <a:lnTo>
                    <a:pt x="2579636" y="1346200"/>
                  </a:lnTo>
                  <a:lnTo>
                    <a:pt x="2625445" y="1371600"/>
                  </a:lnTo>
                  <a:lnTo>
                    <a:pt x="2669349" y="1409700"/>
                  </a:lnTo>
                  <a:lnTo>
                    <a:pt x="2711183" y="1435100"/>
                  </a:lnTo>
                  <a:lnTo>
                    <a:pt x="2750743" y="1460500"/>
                  </a:lnTo>
                  <a:lnTo>
                    <a:pt x="2787853" y="1498600"/>
                  </a:lnTo>
                  <a:lnTo>
                    <a:pt x="2822346" y="1536700"/>
                  </a:lnTo>
                  <a:lnTo>
                    <a:pt x="2854033" y="1562100"/>
                  </a:lnTo>
                  <a:lnTo>
                    <a:pt x="2882735" y="1600200"/>
                  </a:lnTo>
                  <a:lnTo>
                    <a:pt x="2908274" y="1638300"/>
                  </a:lnTo>
                  <a:lnTo>
                    <a:pt x="2930448" y="1676400"/>
                  </a:lnTo>
                  <a:lnTo>
                    <a:pt x="2949117" y="1714500"/>
                  </a:lnTo>
                  <a:lnTo>
                    <a:pt x="2964065" y="1752600"/>
                  </a:lnTo>
                  <a:lnTo>
                    <a:pt x="2982785" y="1790700"/>
                  </a:lnTo>
                  <a:lnTo>
                    <a:pt x="3009163" y="1828800"/>
                  </a:lnTo>
                  <a:lnTo>
                    <a:pt x="3041764" y="1854200"/>
                  </a:lnTo>
                  <a:lnTo>
                    <a:pt x="3079115" y="1866900"/>
                  </a:lnTo>
                  <a:lnTo>
                    <a:pt x="3119793" y="1879600"/>
                  </a:lnTo>
                  <a:lnTo>
                    <a:pt x="3205289" y="1879600"/>
                  </a:lnTo>
                  <a:lnTo>
                    <a:pt x="3245027" y="1854200"/>
                  </a:lnTo>
                  <a:lnTo>
                    <a:pt x="3278403" y="1828800"/>
                  </a:lnTo>
                  <a:lnTo>
                    <a:pt x="3304705" y="1790700"/>
                  </a:lnTo>
                  <a:lnTo>
                    <a:pt x="3323196" y="1752600"/>
                  </a:lnTo>
                  <a:lnTo>
                    <a:pt x="3333178" y="1714500"/>
                  </a:lnTo>
                  <a:lnTo>
                    <a:pt x="3333927" y="1676400"/>
                  </a:lnTo>
                  <a:close/>
                </a:path>
              </a:pathLst>
            </a:custGeom>
            <a:solidFill>
              <a:srgbClr val="FFFFFF">
                <a:alpha val="29998"/>
              </a:srgbClr>
            </a:solidFill>
          </p:spPr>
          <p:txBody>
            <a:bodyPr wrap="square" lIns="0" tIns="0" rIns="0" bIns="0" rtlCol="0"/>
            <a:lstStyle/>
            <a:p>
              <a:endParaRPr/>
            </a:p>
          </p:txBody>
        </p:sp>
      </p:grpSp>
      <p:grpSp>
        <p:nvGrpSpPr>
          <p:cNvPr id="15" name="object 15"/>
          <p:cNvGrpSpPr/>
          <p:nvPr/>
        </p:nvGrpSpPr>
        <p:grpSpPr>
          <a:xfrm>
            <a:off x="1028700" y="3885881"/>
            <a:ext cx="16235044" cy="4553585"/>
            <a:chOff x="1028700" y="3885881"/>
            <a:chExt cx="16235044" cy="4553585"/>
          </a:xfrm>
        </p:grpSpPr>
        <p:pic>
          <p:nvPicPr>
            <p:cNvPr id="16" name="object 16"/>
            <p:cNvPicPr/>
            <p:nvPr/>
          </p:nvPicPr>
          <p:blipFill>
            <a:blip r:embed="rId10" cstate="print"/>
            <a:stretch>
              <a:fillRect/>
            </a:stretch>
          </p:blipFill>
          <p:spPr>
            <a:xfrm>
              <a:off x="5485723" y="3885881"/>
              <a:ext cx="7315199" cy="3047999"/>
            </a:xfrm>
            <a:prstGeom prst="rect">
              <a:avLst/>
            </a:prstGeom>
          </p:spPr>
        </p:pic>
        <p:pic>
          <p:nvPicPr>
            <p:cNvPr id="17" name="object 17"/>
            <p:cNvPicPr/>
            <p:nvPr/>
          </p:nvPicPr>
          <p:blipFill>
            <a:blip r:embed="rId11" cstate="print"/>
            <a:stretch>
              <a:fillRect/>
            </a:stretch>
          </p:blipFill>
          <p:spPr>
            <a:xfrm>
              <a:off x="1028700" y="5438465"/>
              <a:ext cx="7315199" cy="3000374"/>
            </a:xfrm>
            <a:prstGeom prst="rect">
              <a:avLst/>
            </a:prstGeom>
          </p:spPr>
        </p:pic>
        <p:pic>
          <p:nvPicPr>
            <p:cNvPr id="18" name="object 18"/>
            <p:cNvPicPr/>
            <p:nvPr/>
          </p:nvPicPr>
          <p:blipFill>
            <a:blip r:embed="rId12" cstate="print"/>
            <a:stretch>
              <a:fillRect/>
            </a:stretch>
          </p:blipFill>
          <p:spPr>
            <a:xfrm>
              <a:off x="12100631" y="5411743"/>
              <a:ext cx="5162549" cy="2981324"/>
            </a:xfrm>
            <a:prstGeom prst="rect">
              <a:avLst/>
            </a:prstGeom>
          </p:spPr>
        </p:pic>
      </p:grpSp>
      <p:sp>
        <p:nvSpPr>
          <p:cNvPr id="19" name="object 19"/>
          <p:cNvSpPr txBox="1"/>
          <p:nvPr/>
        </p:nvSpPr>
        <p:spPr>
          <a:xfrm>
            <a:off x="7008192" y="3225545"/>
            <a:ext cx="4271645" cy="330200"/>
          </a:xfrm>
          <a:prstGeom prst="rect">
            <a:avLst/>
          </a:prstGeom>
        </p:spPr>
        <p:txBody>
          <a:bodyPr vert="horz" wrap="square" lIns="0" tIns="12700" rIns="0" bIns="0" rtlCol="0">
            <a:spAutoFit/>
          </a:bodyPr>
          <a:lstStyle/>
          <a:p>
            <a:pPr marL="12700">
              <a:lnSpc>
                <a:spcPct val="100000"/>
              </a:lnSpc>
              <a:spcBef>
                <a:spcPts val="100"/>
              </a:spcBef>
            </a:pPr>
            <a:r>
              <a:rPr sz="2000" b="1" spc="195" dirty="0">
                <a:solidFill>
                  <a:srgbClr val="00694B"/>
                </a:solidFill>
                <a:latin typeface="Cambria"/>
                <a:cs typeface="Cambria"/>
              </a:rPr>
              <a:t>data_ref_until_2020-</a:t>
            </a:r>
            <a:r>
              <a:rPr sz="2000" b="1" spc="175" dirty="0">
                <a:solidFill>
                  <a:srgbClr val="00694B"/>
                </a:solidFill>
                <a:latin typeface="Cambria"/>
                <a:cs typeface="Cambria"/>
              </a:rPr>
              <a:t>02-</a:t>
            </a:r>
            <a:r>
              <a:rPr sz="2000" b="1" spc="185" dirty="0">
                <a:solidFill>
                  <a:srgbClr val="00694B"/>
                </a:solidFill>
                <a:latin typeface="Cambria"/>
                <a:cs typeface="Cambria"/>
              </a:rPr>
              <a:t>13.csv</a:t>
            </a:r>
            <a:endParaRPr sz="2000">
              <a:latin typeface="Cambria"/>
              <a:cs typeface="Cambria"/>
            </a:endParaRPr>
          </a:p>
        </p:txBody>
      </p:sp>
      <p:sp>
        <p:nvSpPr>
          <p:cNvPr id="20" name="object 20"/>
          <p:cNvSpPr txBox="1"/>
          <p:nvPr/>
        </p:nvSpPr>
        <p:spPr>
          <a:xfrm>
            <a:off x="2139012" y="3225545"/>
            <a:ext cx="2441575" cy="330200"/>
          </a:xfrm>
          <a:prstGeom prst="rect">
            <a:avLst/>
          </a:prstGeom>
        </p:spPr>
        <p:txBody>
          <a:bodyPr vert="horz" wrap="square" lIns="0" tIns="12700" rIns="0" bIns="0" rtlCol="0">
            <a:spAutoFit/>
          </a:bodyPr>
          <a:lstStyle/>
          <a:p>
            <a:pPr marL="12700">
              <a:lnSpc>
                <a:spcPct val="100000"/>
              </a:lnSpc>
              <a:spcBef>
                <a:spcPts val="100"/>
              </a:spcBef>
            </a:pPr>
            <a:r>
              <a:rPr sz="2000" b="1" spc="200" dirty="0">
                <a:solidFill>
                  <a:srgbClr val="00694B"/>
                </a:solidFill>
                <a:latin typeface="Cambria"/>
                <a:cs typeface="Cambria"/>
              </a:rPr>
              <a:t>database_gas.csv</a:t>
            </a:r>
            <a:endParaRPr sz="2000">
              <a:latin typeface="Cambria"/>
              <a:cs typeface="Cambria"/>
            </a:endParaRPr>
          </a:p>
        </p:txBody>
      </p:sp>
      <p:sp>
        <p:nvSpPr>
          <p:cNvPr id="21" name="object 21"/>
          <p:cNvSpPr txBox="1"/>
          <p:nvPr/>
        </p:nvSpPr>
        <p:spPr>
          <a:xfrm>
            <a:off x="13901613" y="3225545"/>
            <a:ext cx="2446655" cy="330200"/>
          </a:xfrm>
          <a:prstGeom prst="rect">
            <a:avLst/>
          </a:prstGeom>
        </p:spPr>
        <p:txBody>
          <a:bodyPr vert="horz" wrap="square" lIns="0" tIns="12700" rIns="0" bIns="0" rtlCol="0">
            <a:spAutoFit/>
          </a:bodyPr>
          <a:lstStyle/>
          <a:p>
            <a:pPr marL="12700">
              <a:lnSpc>
                <a:spcPct val="100000"/>
              </a:lnSpc>
              <a:spcBef>
                <a:spcPts val="100"/>
              </a:spcBef>
            </a:pPr>
            <a:r>
              <a:rPr sz="2000" b="1" spc="190" dirty="0">
                <a:solidFill>
                  <a:srgbClr val="00694B"/>
                </a:solidFill>
                <a:latin typeface="Cambria"/>
                <a:cs typeface="Cambria"/>
              </a:rPr>
              <a:t>database_pos.csv</a:t>
            </a:r>
            <a:endParaRPr sz="2000">
              <a:latin typeface="Cambria"/>
              <a:cs typeface="Cambria"/>
            </a:endParaRPr>
          </a:p>
        </p:txBody>
      </p:sp>
      <p:sp>
        <p:nvSpPr>
          <p:cNvPr id="22" name="object 22"/>
          <p:cNvSpPr txBox="1">
            <a:spLocks noGrp="1"/>
          </p:cNvSpPr>
          <p:nvPr>
            <p:ph type="title"/>
          </p:nvPr>
        </p:nvSpPr>
        <p:spPr>
          <a:xfrm>
            <a:off x="4930625" y="1584762"/>
            <a:ext cx="8427085" cy="756920"/>
          </a:xfrm>
          <a:prstGeom prst="rect">
            <a:avLst/>
          </a:prstGeom>
        </p:spPr>
        <p:txBody>
          <a:bodyPr vert="horz" wrap="square" lIns="0" tIns="12700" rIns="0" bIns="0" rtlCol="0">
            <a:spAutoFit/>
          </a:bodyPr>
          <a:lstStyle/>
          <a:p>
            <a:pPr marL="12700">
              <a:lnSpc>
                <a:spcPct val="100000"/>
              </a:lnSpc>
              <a:spcBef>
                <a:spcPts val="100"/>
              </a:spcBef>
              <a:tabLst>
                <a:tab pos="2654935" algn="l"/>
                <a:tab pos="5262245" algn="l"/>
                <a:tab pos="6550025" algn="l"/>
              </a:tabLst>
            </a:pPr>
            <a:r>
              <a:rPr sz="4800" spc="-10" dirty="0"/>
              <a:t>Elimizde</a:t>
            </a:r>
            <a:r>
              <a:rPr sz="4800" dirty="0"/>
              <a:t>	</a:t>
            </a:r>
            <a:r>
              <a:rPr sz="4800" spc="-10" dirty="0"/>
              <a:t>Bulunan</a:t>
            </a:r>
            <a:r>
              <a:rPr sz="4800" dirty="0"/>
              <a:t>	</a:t>
            </a:r>
            <a:r>
              <a:rPr sz="4800" spc="-20" dirty="0"/>
              <a:t>Veri</a:t>
            </a:r>
            <a:r>
              <a:rPr sz="4800" dirty="0"/>
              <a:t>	</a:t>
            </a:r>
            <a:r>
              <a:rPr sz="4800" spc="-10" dirty="0"/>
              <a:t>Setleri</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8DED0"/>
          </a:solidFill>
        </p:spPr>
        <p:txBody>
          <a:bodyPr wrap="square" lIns="0" tIns="0" rIns="0" bIns="0" rtlCol="0"/>
          <a:lstStyle/>
          <a:p>
            <a:endParaRPr/>
          </a:p>
        </p:txBody>
      </p:sp>
      <p:grpSp>
        <p:nvGrpSpPr>
          <p:cNvPr id="3" name="object 3"/>
          <p:cNvGrpSpPr/>
          <p:nvPr/>
        </p:nvGrpSpPr>
        <p:grpSpPr>
          <a:xfrm>
            <a:off x="13460564" y="8115966"/>
            <a:ext cx="4266565" cy="2171065"/>
            <a:chOff x="13460564" y="8115966"/>
            <a:chExt cx="4266565" cy="2171065"/>
          </a:xfrm>
        </p:grpSpPr>
        <p:pic>
          <p:nvPicPr>
            <p:cNvPr id="4" name="object 4"/>
            <p:cNvPicPr/>
            <p:nvPr/>
          </p:nvPicPr>
          <p:blipFill>
            <a:blip r:embed="rId2" cstate="print"/>
            <a:stretch>
              <a:fillRect/>
            </a:stretch>
          </p:blipFill>
          <p:spPr>
            <a:xfrm>
              <a:off x="13460564" y="8115966"/>
              <a:ext cx="4266482" cy="2158999"/>
            </a:xfrm>
            <a:prstGeom prst="rect">
              <a:avLst/>
            </a:prstGeom>
          </p:spPr>
        </p:pic>
        <p:pic>
          <p:nvPicPr>
            <p:cNvPr id="5" name="object 5"/>
            <p:cNvPicPr/>
            <p:nvPr/>
          </p:nvPicPr>
          <p:blipFill>
            <a:blip r:embed="rId3" cstate="print"/>
            <a:stretch>
              <a:fillRect/>
            </a:stretch>
          </p:blipFill>
          <p:spPr>
            <a:xfrm>
              <a:off x="15342636" y="10106640"/>
              <a:ext cx="652687" cy="180359"/>
            </a:xfrm>
            <a:prstGeom prst="rect">
              <a:avLst/>
            </a:prstGeom>
          </p:spPr>
        </p:pic>
        <p:pic>
          <p:nvPicPr>
            <p:cNvPr id="6" name="object 6"/>
            <p:cNvPicPr/>
            <p:nvPr/>
          </p:nvPicPr>
          <p:blipFill>
            <a:blip r:embed="rId4" cstate="print"/>
            <a:stretch>
              <a:fillRect/>
            </a:stretch>
          </p:blipFill>
          <p:spPr>
            <a:xfrm>
              <a:off x="14204050" y="9577555"/>
              <a:ext cx="778700" cy="709444"/>
            </a:xfrm>
            <a:prstGeom prst="rect">
              <a:avLst/>
            </a:prstGeom>
          </p:spPr>
        </p:pic>
        <p:pic>
          <p:nvPicPr>
            <p:cNvPr id="7" name="object 7"/>
            <p:cNvPicPr/>
            <p:nvPr/>
          </p:nvPicPr>
          <p:blipFill>
            <a:blip r:embed="rId5" cstate="print"/>
            <a:stretch>
              <a:fillRect/>
            </a:stretch>
          </p:blipFill>
          <p:spPr>
            <a:xfrm>
              <a:off x="14221736" y="8519288"/>
              <a:ext cx="945744" cy="712425"/>
            </a:xfrm>
            <a:prstGeom prst="rect">
              <a:avLst/>
            </a:prstGeom>
          </p:spPr>
        </p:pic>
        <p:sp>
          <p:nvSpPr>
            <p:cNvPr id="8" name="object 8"/>
            <p:cNvSpPr/>
            <p:nvPr/>
          </p:nvSpPr>
          <p:spPr>
            <a:xfrm>
              <a:off x="13460552" y="8115973"/>
              <a:ext cx="4266565" cy="2159000"/>
            </a:xfrm>
            <a:custGeom>
              <a:avLst/>
              <a:gdLst/>
              <a:ahLst/>
              <a:cxnLst/>
              <a:rect l="l" t="t" r="r" b="b"/>
              <a:pathLst>
                <a:path w="4266565" h="2159000">
                  <a:moveTo>
                    <a:pt x="4266489" y="1054100"/>
                  </a:moveTo>
                  <a:lnTo>
                    <a:pt x="4264774" y="1003300"/>
                  </a:lnTo>
                  <a:lnTo>
                    <a:pt x="4259351" y="952500"/>
                  </a:lnTo>
                  <a:lnTo>
                    <a:pt x="4250233" y="914400"/>
                  </a:lnTo>
                  <a:lnTo>
                    <a:pt x="4237444" y="863600"/>
                  </a:lnTo>
                  <a:lnTo>
                    <a:pt x="4221010" y="825500"/>
                  </a:lnTo>
                  <a:lnTo>
                    <a:pt x="4200982" y="787400"/>
                  </a:lnTo>
                  <a:lnTo>
                    <a:pt x="4177360" y="749300"/>
                  </a:lnTo>
                  <a:lnTo>
                    <a:pt x="4150195" y="711200"/>
                  </a:lnTo>
                  <a:lnTo>
                    <a:pt x="4118902" y="673100"/>
                  </a:lnTo>
                  <a:lnTo>
                    <a:pt x="4084294" y="635000"/>
                  </a:lnTo>
                  <a:lnTo>
                    <a:pt x="4046664" y="609600"/>
                  </a:lnTo>
                  <a:lnTo>
                    <a:pt x="4006265" y="584200"/>
                  </a:lnTo>
                  <a:lnTo>
                    <a:pt x="3963352" y="571500"/>
                  </a:lnTo>
                  <a:lnTo>
                    <a:pt x="3918204" y="546100"/>
                  </a:lnTo>
                  <a:lnTo>
                    <a:pt x="3871087" y="533400"/>
                  </a:lnTo>
                  <a:lnTo>
                    <a:pt x="3857536" y="529932"/>
                  </a:lnTo>
                  <a:lnTo>
                    <a:pt x="3857536" y="1041400"/>
                  </a:lnTo>
                  <a:lnTo>
                    <a:pt x="3853891" y="1092200"/>
                  </a:lnTo>
                  <a:lnTo>
                    <a:pt x="3839895" y="1130300"/>
                  </a:lnTo>
                  <a:lnTo>
                    <a:pt x="3818432" y="1181100"/>
                  </a:lnTo>
                  <a:lnTo>
                    <a:pt x="3791064" y="1219200"/>
                  </a:lnTo>
                  <a:lnTo>
                    <a:pt x="3759187" y="1257300"/>
                  </a:lnTo>
                  <a:lnTo>
                    <a:pt x="3724186" y="1295400"/>
                  </a:lnTo>
                  <a:lnTo>
                    <a:pt x="3650437" y="1371600"/>
                  </a:lnTo>
                  <a:lnTo>
                    <a:pt x="3612654" y="1409700"/>
                  </a:lnTo>
                  <a:lnTo>
                    <a:pt x="3574199" y="1435100"/>
                  </a:lnTo>
                  <a:lnTo>
                    <a:pt x="3535083" y="1473200"/>
                  </a:lnTo>
                  <a:lnTo>
                    <a:pt x="3495344" y="1498600"/>
                  </a:lnTo>
                  <a:lnTo>
                    <a:pt x="3454971" y="1536700"/>
                  </a:lnTo>
                  <a:lnTo>
                    <a:pt x="3372472" y="1587500"/>
                  </a:lnTo>
                  <a:lnTo>
                    <a:pt x="3287712" y="1638300"/>
                  </a:lnTo>
                  <a:lnTo>
                    <a:pt x="3244545" y="1676400"/>
                  </a:lnTo>
                  <a:lnTo>
                    <a:pt x="3156686" y="1727200"/>
                  </a:lnTo>
                  <a:lnTo>
                    <a:pt x="3112046" y="1739900"/>
                  </a:lnTo>
                  <a:lnTo>
                    <a:pt x="2975495" y="1816100"/>
                  </a:lnTo>
                  <a:lnTo>
                    <a:pt x="2929166" y="1828800"/>
                  </a:lnTo>
                  <a:lnTo>
                    <a:pt x="2882455" y="1854200"/>
                  </a:lnTo>
                  <a:lnTo>
                    <a:pt x="2835376" y="1866900"/>
                  </a:lnTo>
                  <a:lnTo>
                    <a:pt x="2787967" y="1892300"/>
                  </a:lnTo>
                  <a:lnTo>
                    <a:pt x="2643873" y="1930400"/>
                  </a:lnTo>
                  <a:lnTo>
                    <a:pt x="2595283" y="1955800"/>
                  </a:lnTo>
                  <a:lnTo>
                    <a:pt x="2497378" y="1981200"/>
                  </a:lnTo>
                  <a:lnTo>
                    <a:pt x="2448102" y="1981200"/>
                  </a:lnTo>
                  <a:lnTo>
                    <a:pt x="2299182" y="2019300"/>
                  </a:lnTo>
                  <a:lnTo>
                    <a:pt x="2249233" y="2019300"/>
                  </a:lnTo>
                  <a:lnTo>
                    <a:pt x="2192464" y="2032000"/>
                  </a:lnTo>
                  <a:lnTo>
                    <a:pt x="2083549" y="2032000"/>
                  </a:lnTo>
                  <a:lnTo>
                    <a:pt x="2031314" y="2044700"/>
                  </a:lnTo>
                  <a:lnTo>
                    <a:pt x="1980501" y="2044700"/>
                  </a:lnTo>
                  <a:lnTo>
                    <a:pt x="2014054" y="2006600"/>
                  </a:lnTo>
                  <a:lnTo>
                    <a:pt x="2048040" y="1968500"/>
                  </a:lnTo>
                  <a:lnTo>
                    <a:pt x="2082431" y="1930400"/>
                  </a:lnTo>
                  <a:lnTo>
                    <a:pt x="2117229" y="1892300"/>
                  </a:lnTo>
                  <a:lnTo>
                    <a:pt x="2152446" y="1866900"/>
                  </a:lnTo>
                  <a:lnTo>
                    <a:pt x="2188070" y="1828800"/>
                  </a:lnTo>
                  <a:lnTo>
                    <a:pt x="2224100" y="1790700"/>
                  </a:lnTo>
                  <a:lnTo>
                    <a:pt x="2260523" y="1752600"/>
                  </a:lnTo>
                  <a:lnTo>
                    <a:pt x="2297328" y="1727200"/>
                  </a:lnTo>
                  <a:lnTo>
                    <a:pt x="2334539" y="1689100"/>
                  </a:lnTo>
                  <a:lnTo>
                    <a:pt x="2372131" y="1663700"/>
                  </a:lnTo>
                  <a:lnTo>
                    <a:pt x="2410091" y="1625600"/>
                  </a:lnTo>
                  <a:lnTo>
                    <a:pt x="2448445" y="1600200"/>
                  </a:lnTo>
                  <a:lnTo>
                    <a:pt x="2487168" y="1562100"/>
                  </a:lnTo>
                  <a:lnTo>
                    <a:pt x="2526258" y="1536700"/>
                  </a:lnTo>
                  <a:lnTo>
                    <a:pt x="2565717" y="1498600"/>
                  </a:lnTo>
                  <a:lnTo>
                    <a:pt x="2645714" y="1447800"/>
                  </a:lnTo>
                  <a:lnTo>
                    <a:pt x="2686240" y="1409700"/>
                  </a:lnTo>
                  <a:lnTo>
                    <a:pt x="2727121" y="1384300"/>
                  </a:lnTo>
                  <a:lnTo>
                    <a:pt x="2851810" y="1308100"/>
                  </a:lnTo>
                  <a:lnTo>
                    <a:pt x="2894050" y="1270000"/>
                  </a:lnTo>
                  <a:lnTo>
                    <a:pt x="3066250" y="1168400"/>
                  </a:lnTo>
                  <a:lnTo>
                    <a:pt x="3110103" y="1155700"/>
                  </a:lnTo>
                  <a:lnTo>
                    <a:pt x="3288538" y="1054100"/>
                  </a:lnTo>
                  <a:lnTo>
                    <a:pt x="3333889" y="1041400"/>
                  </a:lnTo>
                  <a:lnTo>
                    <a:pt x="3425469" y="990600"/>
                  </a:lnTo>
                  <a:lnTo>
                    <a:pt x="3475926" y="977900"/>
                  </a:lnTo>
                  <a:lnTo>
                    <a:pt x="3528415" y="952500"/>
                  </a:lnTo>
                  <a:lnTo>
                    <a:pt x="3687876" y="914400"/>
                  </a:lnTo>
                  <a:lnTo>
                    <a:pt x="3733279" y="914400"/>
                  </a:lnTo>
                  <a:lnTo>
                    <a:pt x="3774694" y="927100"/>
                  </a:lnTo>
                  <a:lnTo>
                    <a:pt x="3834269" y="965200"/>
                  </a:lnTo>
                  <a:lnTo>
                    <a:pt x="3850944" y="1003300"/>
                  </a:lnTo>
                  <a:lnTo>
                    <a:pt x="3857536" y="1041400"/>
                  </a:lnTo>
                  <a:lnTo>
                    <a:pt x="3857536" y="529932"/>
                  </a:lnTo>
                  <a:lnTo>
                    <a:pt x="3771963" y="508000"/>
                  </a:lnTo>
                  <a:lnTo>
                    <a:pt x="3668128" y="508000"/>
                  </a:lnTo>
                  <a:lnTo>
                    <a:pt x="3613277" y="520700"/>
                  </a:lnTo>
                  <a:lnTo>
                    <a:pt x="3559645" y="520700"/>
                  </a:lnTo>
                  <a:lnTo>
                    <a:pt x="3455886" y="546100"/>
                  </a:lnTo>
                  <a:lnTo>
                    <a:pt x="3405733" y="571500"/>
                  </a:lnTo>
                  <a:lnTo>
                    <a:pt x="3308743" y="596900"/>
                  </a:lnTo>
                  <a:lnTo>
                    <a:pt x="3215703" y="647700"/>
                  </a:lnTo>
                  <a:lnTo>
                    <a:pt x="3169780" y="660400"/>
                  </a:lnTo>
                  <a:lnTo>
                    <a:pt x="3033395" y="736600"/>
                  </a:lnTo>
                  <a:lnTo>
                    <a:pt x="2988411" y="749300"/>
                  </a:lnTo>
                  <a:lnTo>
                    <a:pt x="2767241" y="876300"/>
                  </a:lnTo>
                  <a:lnTo>
                    <a:pt x="2595054" y="977900"/>
                  </a:lnTo>
                  <a:lnTo>
                    <a:pt x="2552700" y="1016000"/>
                  </a:lnTo>
                  <a:lnTo>
                    <a:pt x="2427351" y="1092200"/>
                  </a:lnTo>
                  <a:lnTo>
                    <a:pt x="2386152" y="1130300"/>
                  </a:lnTo>
                  <a:lnTo>
                    <a:pt x="2345245" y="1155700"/>
                  </a:lnTo>
                  <a:lnTo>
                    <a:pt x="2304656" y="1193800"/>
                  </a:lnTo>
                  <a:lnTo>
                    <a:pt x="2264372" y="1219200"/>
                  </a:lnTo>
                  <a:lnTo>
                    <a:pt x="2224392" y="1257300"/>
                  </a:lnTo>
                  <a:lnTo>
                    <a:pt x="2184730" y="1282700"/>
                  </a:lnTo>
                  <a:lnTo>
                    <a:pt x="2146376" y="1320800"/>
                  </a:lnTo>
                  <a:lnTo>
                    <a:pt x="2108403" y="1346200"/>
                  </a:lnTo>
                  <a:lnTo>
                    <a:pt x="2070798" y="1384300"/>
                  </a:lnTo>
                  <a:lnTo>
                    <a:pt x="2033562" y="1409700"/>
                  </a:lnTo>
                  <a:lnTo>
                    <a:pt x="1996706" y="1447800"/>
                  </a:lnTo>
                  <a:lnTo>
                    <a:pt x="1960245" y="1485900"/>
                  </a:lnTo>
                  <a:lnTo>
                    <a:pt x="1924151" y="1511300"/>
                  </a:lnTo>
                  <a:lnTo>
                    <a:pt x="1888451" y="1549400"/>
                  </a:lnTo>
                  <a:lnTo>
                    <a:pt x="1853145" y="1587500"/>
                  </a:lnTo>
                  <a:lnTo>
                    <a:pt x="1818233" y="1612900"/>
                  </a:lnTo>
                  <a:lnTo>
                    <a:pt x="1783715" y="1651000"/>
                  </a:lnTo>
                  <a:lnTo>
                    <a:pt x="1749602" y="1689100"/>
                  </a:lnTo>
                  <a:lnTo>
                    <a:pt x="1715884" y="1727200"/>
                  </a:lnTo>
                  <a:lnTo>
                    <a:pt x="1682572" y="1765300"/>
                  </a:lnTo>
                  <a:lnTo>
                    <a:pt x="1649666" y="1803400"/>
                  </a:lnTo>
                  <a:lnTo>
                    <a:pt x="1617179" y="1841500"/>
                  </a:lnTo>
                  <a:lnTo>
                    <a:pt x="1585099" y="1879600"/>
                  </a:lnTo>
                  <a:lnTo>
                    <a:pt x="1553438" y="1917700"/>
                  </a:lnTo>
                  <a:lnTo>
                    <a:pt x="1522196" y="1955800"/>
                  </a:lnTo>
                  <a:lnTo>
                    <a:pt x="1477111" y="1930400"/>
                  </a:lnTo>
                  <a:lnTo>
                    <a:pt x="1434261" y="1905000"/>
                  </a:lnTo>
                  <a:lnTo>
                    <a:pt x="1393850" y="1879600"/>
                  </a:lnTo>
                  <a:lnTo>
                    <a:pt x="1356042" y="1841500"/>
                  </a:lnTo>
                  <a:lnTo>
                    <a:pt x="1321041" y="1816100"/>
                  </a:lnTo>
                  <a:lnTo>
                    <a:pt x="1289037" y="1778000"/>
                  </a:lnTo>
                  <a:lnTo>
                    <a:pt x="1260195" y="1739900"/>
                  </a:lnTo>
                  <a:lnTo>
                    <a:pt x="1234732" y="1714500"/>
                  </a:lnTo>
                  <a:lnTo>
                    <a:pt x="1208760" y="1663700"/>
                  </a:lnTo>
                  <a:lnTo>
                    <a:pt x="1187018" y="1612900"/>
                  </a:lnTo>
                  <a:lnTo>
                    <a:pt x="1169543" y="1562100"/>
                  </a:lnTo>
                  <a:lnTo>
                    <a:pt x="1156335" y="1511300"/>
                  </a:lnTo>
                  <a:lnTo>
                    <a:pt x="1147419" y="1460500"/>
                  </a:lnTo>
                  <a:lnTo>
                    <a:pt x="1169758" y="1447800"/>
                  </a:lnTo>
                  <a:lnTo>
                    <a:pt x="1192060" y="1447800"/>
                  </a:lnTo>
                  <a:lnTo>
                    <a:pt x="1236497" y="1422400"/>
                  </a:lnTo>
                  <a:lnTo>
                    <a:pt x="1334998" y="1397000"/>
                  </a:lnTo>
                  <a:lnTo>
                    <a:pt x="1383157" y="1371600"/>
                  </a:lnTo>
                  <a:lnTo>
                    <a:pt x="1477162" y="1320800"/>
                  </a:lnTo>
                  <a:lnTo>
                    <a:pt x="1522920" y="1308100"/>
                  </a:lnTo>
                  <a:lnTo>
                    <a:pt x="1567827" y="1282700"/>
                  </a:lnTo>
                  <a:lnTo>
                    <a:pt x="1611833" y="1244600"/>
                  </a:lnTo>
                  <a:lnTo>
                    <a:pt x="1654911" y="1219200"/>
                  </a:lnTo>
                  <a:lnTo>
                    <a:pt x="1697024" y="1193800"/>
                  </a:lnTo>
                  <a:lnTo>
                    <a:pt x="1738147" y="1168400"/>
                  </a:lnTo>
                  <a:lnTo>
                    <a:pt x="1778241" y="1130300"/>
                  </a:lnTo>
                  <a:lnTo>
                    <a:pt x="1797761" y="1117600"/>
                  </a:lnTo>
                  <a:lnTo>
                    <a:pt x="1817268" y="1104900"/>
                  </a:lnTo>
                  <a:lnTo>
                    <a:pt x="1855216" y="1066800"/>
                  </a:lnTo>
                  <a:lnTo>
                    <a:pt x="1892033" y="1028700"/>
                  </a:lnTo>
                  <a:lnTo>
                    <a:pt x="1927707" y="1003300"/>
                  </a:lnTo>
                  <a:lnTo>
                    <a:pt x="1939188" y="990600"/>
                  </a:lnTo>
                  <a:lnTo>
                    <a:pt x="1962175" y="965200"/>
                  </a:lnTo>
                  <a:lnTo>
                    <a:pt x="1995436" y="927100"/>
                  </a:lnTo>
                  <a:lnTo>
                    <a:pt x="2027440" y="889000"/>
                  </a:lnTo>
                  <a:lnTo>
                    <a:pt x="2058149" y="850900"/>
                  </a:lnTo>
                  <a:lnTo>
                    <a:pt x="2087549" y="800100"/>
                  </a:lnTo>
                  <a:lnTo>
                    <a:pt x="2115604" y="762000"/>
                  </a:lnTo>
                  <a:lnTo>
                    <a:pt x="2145868" y="711200"/>
                  </a:lnTo>
                  <a:lnTo>
                    <a:pt x="2171890" y="660400"/>
                  </a:lnTo>
                  <a:lnTo>
                    <a:pt x="2193645" y="622300"/>
                  </a:lnTo>
                  <a:lnTo>
                    <a:pt x="2211120" y="571500"/>
                  </a:lnTo>
                  <a:lnTo>
                    <a:pt x="2224303" y="520700"/>
                  </a:lnTo>
                  <a:lnTo>
                    <a:pt x="2233206" y="469900"/>
                  </a:lnTo>
                  <a:lnTo>
                    <a:pt x="2237803" y="431800"/>
                  </a:lnTo>
                  <a:lnTo>
                    <a:pt x="2237943" y="406400"/>
                  </a:lnTo>
                  <a:lnTo>
                    <a:pt x="2238095" y="381000"/>
                  </a:lnTo>
                  <a:lnTo>
                    <a:pt x="2234057" y="342900"/>
                  </a:lnTo>
                  <a:lnTo>
                    <a:pt x="2225700" y="292100"/>
                  </a:lnTo>
                  <a:lnTo>
                    <a:pt x="2213000" y="254000"/>
                  </a:lnTo>
                  <a:lnTo>
                    <a:pt x="2195957" y="215900"/>
                  </a:lnTo>
                  <a:lnTo>
                    <a:pt x="2174557" y="177800"/>
                  </a:lnTo>
                  <a:lnTo>
                    <a:pt x="2148802" y="139700"/>
                  </a:lnTo>
                  <a:lnTo>
                    <a:pt x="2116137" y="101600"/>
                  </a:lnTo>
                  <a:lnTo>
                    <a:pt x="2079434" y="76200"/>
                  </a:lnTo>
                  <a:lnTo>
                    <a:pt x="2039162" y="50800"/>
                  </a:lnTo>
                  <a:lnTo>
                    <a:pt x="1995805" y="25400"/>
                  </a:lnTo>
                  <a:lnTo>
                    <a:pt x="1949856" y="12700"/>
                  </a:lnTo>
                  <a:lnTo>
                    <a:pt x="1901786" y="0"/>
                  </a:lnTo>
                  <a:lnTo>
                    <a:pt x="1830324" y="0"/>
                  </a:lnTo>
                  <a:lnTo>
                    <a:pt x="1830324" y="406400"/>
                  </a:lnTo>
                  <a:lnTo>
                    <a:pt x="1827568" y="419100"/>
                  </a:lnTo>
                  <a:lnTo>
                    <a:pt x="1818513" y="457200"/>
                  </a:lnTo>
                  <a:lnTo>
                    <a:pt x="1801482" y="495300"/>
                  </a:lnTo>
                  <a:lnTo>
                    <a:pt x="1774736" y="546100"/>
                  </a:lnTo>
                  <a:lnTo>
                    <a:pt x="1745767" y="584200"/>
                  </a:lnTo>
                  <a:lnTo>
                    <a:pt x="1714969" y="622300"/>
                  </a:lnTo>
                  <a:lnTo>
                    <a:pt x="1682445" y="660400"/>
                  </a:lnTo>
                  <a:lnTo>
                    <a:pt x="1648244" y="698500"/>
                  </a:lnTo>
                  <a:lnTo>
                    <a:pt x="1612455" y="736600"/>
                  </a:lnTo>
                  <a:lnTo>
                    <a:pt x="1575168" y="774700"/>
                  </a:lnTo>
                  <a:lnTo>
                    <a:pt x="1536433" y="800100"/>
                  </a:lnTo>
                  <a:lnTo>
                    <a:pt x="1496364" y="838200"/>
                  </a:lnTo>
                  <a:lnTo>
                    <a:pt x="1455013" y="863600"/>
                  </a:lnTo>
                  <a:lnTo>
                    <a:pt x="1412455" y="889000"/>
                  </a:lnTo>
                  <a:lnTo>
                    <a:pt x="1368793" y="914400"/>
                  </a:lnTo>
                  <a:lnTo>
                    <a:pt x="1324076" y="939800"/>
                  </a:lnTo>
                  <a:lnTo>
                    <a:pt x="1278407" y="965200"/>
                  </a:lnTo>
                  <a:lnTo>
                    <a:pt x="1231836" y="990600"/>
                  </a:lnTo>
                  <a:lnTo>
                    <a:pt x="1252054" y="952500"/>
                  </a:lnTo>
                  <a:lnTo>
                    <a:pt x="1274241" y="914400"/>
                  </a:lnTo>
                  <a:lnTo>
                    <a:pt x="1298384" y="876300"/>
                  </a:lnTo>
                  <a:lnTo>
                    <a:pt x="1324483" y="838200"/>
                  </a:lnTo>
                  <a:lnTo>
                    <a:pt x="1352524" y="800100"/>
                  </a:lnTo>
                  <a:lnTo>
                    <a:pt x="1382509" y="762000"/>
                  </a:lnTo>
                  <a:lnTo>
                    <a:pt x="1414424" y="723900"/>
                  </a:lnTo>
                  <a:lnTo>
                    <a:pt x="1448269" y="685800"/>
                  </a:lnTo>
                  <a:lnTo>
                    <a:pt x="1484020" y="647700"/>
                  </a:lnTo>
                  <a:lnTo>
                    <a:pt x="1521688" y="609600"/>
                  </a:lnTo>
                  <a:lnTo>
                    <a:pt x="1561261" y="571500"/>
                  </a:lnTo>
                  <a:lnTo>
                    <a:pt x="1602727" y="533400"/>
                  </a:lnTo>
                  <a:lnTo>
                    <a:pt x="1646072" y="495300"/>
                  </a:lnTo>
                  <a:lnTo>
                    <a:pt x="1759127" y="419100"/>
                  </a:lnTo>
                  <a:lnTo>
                    <a:pt x="1795259" y="406400"/>
                  </a:lnTo>
                  <a:lnTo>
                    <a:pt x="1830324" y="406400"/>
                  </a:lnTo>
                  <a:lnTo>
                    <a:pt x="1830324" y="0"/>
                  </a:lnTo>
                  <a:lnTo>
                    <a:pt x="1749666" y="0"/>
                  </a:lnTo>
                  <a:lnTo>
                    <a:pt x="1645742" y="25400"/>
                  </a:lnTo>
                  <a:lnTo>
                    <a:pt x="1596694" y="38100"/>
                  </a:lnTo>
                  <a:lnTo>
                    <a:pt x="1550466" y="63500"/>
                  </a:lnTo>
                  <a:lnTo>
                    <a:pt x="1506778" y="88900"/>
                  </a:lnTo>
                  <a:lnTo>
                    <a:pt x="1465300" y="114300"/>
                  </a:lnTo>
                  <a:lnTo>
                    <a:pt x="1425765" y="152400"/>
                  </a:lnTo>
                  <a:lnTo>
                    <a:pt x="1387843" y="177800"/>
                  </a:lnTo>
                  <a:lnTo>
                    <a:pt x="1344460" y="215900"/>
                  </a:lnTo>
                  <a:lnTo>
                    <a:pt x="1302499" y="254000"/>
                  </a:lnTo>
                  <a:lnTo>
                    <a:pt x="1261999" y="292100"/>
                  </a:lnTo>
                  <a:lnTo>
                    <a:pt x="1222933" y="330200"/>
                  </a:lnTo>
                  <a:lnTo>
                    <a:pt x="1185329" y="368300"/>
                  </a:lnTo>
                  <a:lnTo>
                    <a:pt x="1149172" y="406400"/>
                  </a:lnTo>
                  <a:lnTo>
                    <a:pt x="1114475" y="444500"/>
                  </a:lnTo>
                  <a:lnTo>
                    <a:pt x="1081252" y="482600"/>
                  </a:lnTo>
                  <a:lnTo>
                    <a:pt x="1049489" y="520700"/>
                  </a:lnTo>
                  <a:lnTo>
                    <a:pt x="1019213" y="558800"/>
                  </a:lnTo>
                  <a:lnTo>
                    <a:pt x="990409" y="596900"/>
                  </a:lnTo>
                  <a:lnTo>
                    <a:pt x="963091" y="635000"/>
                  </a:lnTo>
                  <a:lnTo>
                    <a:pt x="937260" y="685800"/>
                  </a:lnTo>
                  <a:lnTo>
                    <a:pt x="912926" y="723900"/>
                  </a:lnTo>
                  <a:lnTo>
                    <a:pt x="890092" y="762000"/>
                  </a:lnTo>
                  <a:lnTo>
                    <a:pt x="868756" y="800100"/>
                  </a:lnTo>
                  <a:lnTo>
                    <a:pt x="848931" y="850900"/>
                  </a:lnTo>
                  <a:lnTo>
                    <a:pt x="830618" y="889000"/>
                  </a:lnTo>
                  <a:lnTo>
                    <a:pt x="813816" y="927100"/>
                  </a:lnTo>
                  <a:lnTo>
                    <a:pt x="798080" y="977900"/>
                  </a:lnTo>
                  <a:lnTo>
                    <a:pt x="784059" y="1016000"/>
                  </a:lnTo>
                  <a:lnTo>
                    <a:pt x="771766" y="1066800"/>
                  </a:lnTo>
                  <a:lnTo>
                    <a:pt x="761174" y="1104900"/>
                  </a:lnTo>
                  <a:lnTo>
                    <a:pt x="711225" y="1117600"/>
                  </a:lnTo>
                  <a:lnTo>
                    <a:pt x="611416" y="1117600"/>
                  </a:lnTo>
                  <a:lnTo>
                    <a:pt x="561708" y="1104900"/>
                  </a:lnTo>
                  <a:lnTo>
                    <a:pt x="512229" y="1104900"/>
                  </a:lnTo>
                  <a:lnTo>
                    <a:pt x="463042" y="1092200"/>
                  </a:lnTo>
                  <a:lnTo>
                    <a:pt x="414223" y="1092200"/>
                  </a:lnTo>
                  <a:lnTo>
                    <a:pt x="318020" y="1066800"/>
                  </a:lnTo>
                  <a:lnTo>
                    <a:pt x="270776" y="1041400"/>
                  </a:lnTo>
                  <a:lnTo>
                    <a:pt x="135445" y="1041400"/>
                  </a:lnTo>
                  <a:lnTo>
                    <a:pt x="95135" y="1066800"/>
                  </a:lnTo>
                  <a:lnTo>
                    <a:pt x="59829" y="1092200"/>
                  </a:lnTo>
                  <a:lnTo>
                    <a:pt x="31076" y="1130300"/>
                  </a:lnTo>
                  <a:lnTo>
                    <a:pt x="10452" y="1168400"/>
                  </a:lnTo>
                  <a:lnTo>
                    <a:pt x="0" y="1219200"/>
                  </a:lnTo>
                  <a:lnTo>
                    <a:pt x="228" y="1257300"/>
                  </a:lnTo>
                  <a:lnTo>
                    <a:pt x="10375" y="1308100"/>
                  </a:lnTo>
                  <a:lnTo>
                    <a:pt x="29705" y="1346200"/>
                  </a:lnTo>
                  <a:lnTo>
                    <a:pt x="57467" y="1384300"/>
                  </a:lnTo>
                  <a:lnTo>
                    <a:pt x="92887" y="1409700"/>
                  </a:lnTo>
                  <a:lnTo>
                    <a:pt x="135255" y="1435100"/>
                  </a:lnTo>
                  <a:lnTo>
                    <a:pt x="382282" y="1498600"/>
                  </a:lnTo>
                  <a:lnTo>
                    <a:pt x="433057" y="1498600"/>
                  </a:lnTo>
                  <a:lnTo>
                    <a:pt x="484174" y="1511300"/>
                  </a:lnTo>
                  <a:lnTo>
                    <a:pt x="535597" y="1511300"/>
                  </a:lnTo>
                  <a:lnTo>
                    <a:pt x="587286" y="1524000"/>
                  </a:lnTo>
                  <a:lnTo>
                    <a:pt x="743496" y="1524000"/>
                  </a:lnTo>
                  <a:lnTo>
                    <a:pt x="751243" y="1574800"/>
                  </a:lnTo>
                  <a:lnTo>
                    <a:pt x="761149" y="1612900"/>
                  </a:lnTo>
                  <a:lnTo>
                    <a:pt x="773226" y="1663700"/>
                  </a:lnTo>
                  <a:lnTo>
                    <a:pt x="787450" y="1714500"/>
                  </a:lnTo>
                  <a:lnTo>
                    <a:pt x="803808" y="1752600"/>
                  </a:lnTo>
                  <a:lnTo>
                    <a:pt x="822312" y="1803400"/>
                  </a:lnTo>
                  <a:lnTo>
                    <a:pt x="842949" y="1841500"/>
                  </a:lnTo>
                  <a:lnTo>
                    <a:pt x="865708" y="1892300"/>
                  </a:lnTo>
                  <a:lnTo>
                    <a:pt x="890587" y="1930400"/>
                  </a:lnTo>
                  <a:lnTo>
                    <a:pt x="916825" y="1968500"/>
                  </a:lnTo>
                  <a:lnTo>
                    <a:pt x="945007" y="2006600"/>
                  </a:lnTo>
                  <a:lnTo>
                    <a:pt x="975067" y="2044700"/>
                  </a:lnTo>
                  <a:lnTo>
                    <a:pt x="1006944" y="2082800"/>
                  </a:lnTo>
                  <a:lnTo>
                    <a:pt x="1040599" y="2108200"/>
                  </a:lnTo>
                  <a:lnTo>
                    <a:pt x="1075969" y="2146300"/>
                  </a:lnTo>
                  <a:lnTo>
                    <a:pt x="1100823" y="2159000"/>
                  </a:lnTo>
                  <a:lnTo>
                    <a:pt x="3184182" y="2159000"/>
                  </a:lnTo>
                  <a:lnTo>
                    <a:pt x="3216046" y="2146300"/>
                  </a:lnTo>
                  <a:lnTo>
                    <a:pt x="3261233" y="2120900"/>
                  </a:lnTo>
                  <a:lnTo>
                    <a:pt x="3306064" y="2108200"/>
                  </a:lnTo>
                  <a:lnTo>
                    <a:pt x="3416325" y="2044700"/>
                  </a:lnTo>
                  <a:lnTo>
                    <a:pt x="3438144" y="2032000"/>
                  </a:lnTo>
                  <a:lnTo>
                    <a:pt x="3566363" y="1955800"/>
                  </a:lnTo>
                  <a:lnTo>
                    <a:pt x="3608171" y="1917700"/>
                  </a:lnTo>
                  <a:lnTo>
                    <a:pt x="3690340" y="1866900"/>
                  </a:lnTo>
                  <a:lnTo>
                    <a:pt x="3730675" y="1828800"/>
                  </a:lnTo>
                  <a:lnTo>
                    <a:pt x="3809733" y="1778000"/>
                  </a:lnTo>
                  <a:lnTo>
                    <a:pt x="3848443" y="1739900"/>
                  </a:lnTo>
                  <a:lnTo>
                    <a:pt x="3886593" y="1701800"/>
                  </a:lnTo>
                  <a:lnTo>
                    <a:pt x="3924160" y="1676400"/>
                  </a:lnTo>
                  <a:lnTo>
                    <a:pt x="3956774" y="1638300"/>
                  </a:lnTo>
                  <a:lnTo>
                    <a:pt x="3989692" y="1612900"/>
                  </a:lnTo>
                  <a:lnTo>
                    <a:pt x="4022547" y="1574800"/>
                  </a:lnTo>
                  <a:lnTo>
                    <a:pt x="4054932" y="1549400"/>
                  </a:lnTo>
                  <a:lnTo>
                    <a:pt x="4086479" y="1511300"/>
                  </a:lnTo>
                  <a:lnTo>
                    <a:pt x="4116794" y="1473200"/>
                  </a:lnTo>
                  <a:lnTo>
                    <a:pt x="4145521" y="1422400"/>
                  </a:lnTo>
                  <a:lnTo>
                    <a:pt x="4172254" y="1384300"/>
                  </a:lnTo>
                  <a:lnTo>
                    <a:pt x="4196626" y="1333500"/>
                  </a:lnTo>
                  <a:lnTo>
                    <a:pt x="4218241" y="1282700"/>
                  </a:lnTo>
                  <a:lnTo>
                    <a:pt x="4235551" y="1244600"/>
                  </a:lnTo>
                  <a:lnTo>
                    <a:pt x="4249013" y="1193800"/>
                  </a:lnTo>
                  <a:lnTo>
                    <a:pt x="4258627" y="1143000"/>
                  </a:lnTo>
                  <a:lnTo>
                    <a:pt x="4264444" y="1092200"/>
                  </a:lnTo>
                  <a:lnTo>
                    <a:pt x="4266489" y="1054100"/>
                  </a:lnTo>
                  <a:close/>
                </a:path>
              </a:pathLst>
            </a:custGeom>
            <a:solidFill>
              <a:srgbClr val="FFFFFF">
                <a:alpha val="29998"/>
              </a:srgbClr>
            </a:solidFill>
          </p:spPr>
          <p:txBody>
            <a:bodyPr wrap="square" lIns="0" tIns="0" rIns="0" bIns="0" rtlCol="0"/>
            <a:lstStyle/>
            <a:p>
              <a:endParaRPr/>
            </a:p>
          </p:txBody>
        </p:sp>
      </p:grpSp>
      <p:grpSp>
        <p:nvGrpSpPr>
          <p:cNvPr id="9" name="object 9"/>
          <p:cNvGrpSpPr/>
          <p:nvPr/>
        </p:nvGrpSpPr>
        <p:grpSpPr>
          <a:xfrm>
            <a:off x="0" y="0"/>
            <a:ext cx="3334385" cy="2362200"/>
            <a:chOff x="0" y="0"/>
            <a:chExt cx="3334385" cy="2362200"/>
          </a:xfrm>
        </p:grpSpPr>
        <p:pic>
          <p:nvPicPr>
            <p:cNvPr id="10" name="object 10"/>
            <p:cNvPicPr/>
            <p:nvPr/>
          </p:nvPicPr>
          <p:blipFill>
            <a:blip r:embed="rId6" cstate="print"/>
            <a:stretch>
              <a:fillRect/>
            </a:stretch>
          </p:blipFill>
          <p:spPr>
            <a:xfrm>
              <a:off x="0" y="0"/>
              <a:ext cx="3333933" cy="2362199"/>
            </a:xfrm>
            <a:prstGeom prst="rect">
              <a:avLst/>
            </a:prstGeom>
          </p:spPr>
        </p:pic>
        <p:pic>
          <p:nvPicPr>
            <p:cNvPr id="11" name="object 11"/>
            <p:cNvPicPr/>
            <p:nvPr/>
          </p:nvPicPr>
          <p:blipFill>
            <a:blip r:embed="rId7" cstate="print"/>
            <a:stretch>
              <a:fillRect/>
            </a:stretch>
          </p:blipFill>
          <p:spPr>
            <a:xfrm>
              <a:off x="0" y="0"/>
              <a:ext cx="40607" cy="76741"/>
            </a:xfrm>
            <a:prstGeom prst="rect">
              <a:avLst/>
            </a:prstGeom>
          </p:spPr>
        </p:pic>
        <p:pic>
          <p:nvPicPr>
            <p:cNvPr id="12" name="object 12"/>
            <p:cNvPicPr/>
            <p:nvPr/>
          </p:nvPicPr>
          <p:blipFill>
            <a:blip r:embed="rId8" cstate="print"/>
            <a:stretch>
              <a:fillRect/>
            </a:stretch>
          </p:blipFill>
          <p:spPr>
            <a:xfrm>
              <a:off x="2010479" y="1246326"/>
              <a:ext cx="521642" cy="564564"/>
            </a:xfrm>
            <a:prstGeom prst="rect">
              <a:avLst/>
            </a:prstGeom>
          </p:spPr>
        </p:pic>
        <p:pic>
          <p:nvPicPr>
            <p:cNvPr id="13" name="object 13"/>
            <p:cNvPicPr/>
            <p:nvPr/>
          </p:nvPicPr>
          <p:blipFill>
            <a:blip r:embed="rId9" cstate="print"/>
            <a:stretch>
              <a:fillRect/>
            </a:stretch>
          </p:blipFill>
          <p:spPr>
            <a:xfrm>
              <a:off x="1983437" y="394179"/>
              <a:ext cx="592016" cy="545695"/>
            </a:xfrm>
            <a:prstGeom prst="rect">
              <a:avLst/>
            </a:prstGeom>
          </p:spPr>
        </p:pic>
        <p:sp>
          <p:nvSpPr>
            <p:cNvPr id="14" name="object 14"/>
            <p:cNvSpPr/>
            <p:nvPr/>
          </p:nvSpPr>
          <p:spPr>
            <a:xfrm>
              <a:off x="0" y="11"/>
              <a:ext cx="3334385" cy="2362200"/>
            </a:xfrm>
            <a:custGeom>
              <a:avLst/>
              <a:gdLst/>
              <a:ahLst/>
              <a:cxnLst/>
              <a:rect l="l" t="t" r="r" b="b"/>
              <a:pathLst>
                <a:path w="3334385" h="2362200">
                  <a:moveTo>
                    <a:pt x="447878" y="0"/>
                  </a:moveTo>
                  <a:lnTo>
                    <a:pt x="0" y="0"/>
                  </a:lnTo>
                  <a:lnTo>
                    <a:pt x="0" y="647700"/>
                  </a:lnTo>
                  <a:lnTo>
                    <a:pt x="29362" y="622300"/>
                  </a:lnTo>
                  <a:lnTo>
                    <a:pt x="66052" y="584200"/>
                  </a:lnTo>
                  <a:lnTo>
                    <a:pt x="101854" y="546100"/>
                  </a:lnTo>
                  <a:lnTo>
                    <a:pt x="136664" y="520700"/>
                  </a:lnTo>
                  <a:lnTo>
                    <a:pt x="170370" y="482600"/>
                  </a:lnTo>
                  <a:lnTo>
                    <a:pt x="202844" y="444500"/>
                  </a:lnTo>
                  <a:lnTo>
                    <a:pt x="238239" y="393700"/>
                  </a:lnTo>
                  <a:lnTo>
                    <a:pt x="271221" y="355600"/>
                  </a:lnTo>
                  <a:lnTo>
                    <a:pt x="301790" y="304800"/>
                  </a:lnTo>
                  <a:lnTo>
                    <a:pt x="329971" y="266700"/>
                  </a:lnTo>
                  <a:lnTo>
                    <a:pt x="355752" y="215900"/>
                  </a:lnTo>
                  <a:lnTo>
                    <a:pt x="379145" y="177800"/>
                  </a:lnTo>
                  <a:lnTo>
                    <a:pt x="400151" y="127000"/>
                  </a:lnTo>
                  <a:lnTo>
                    <a:pt x="418782" y="88900"/>
                  </a:lnTo>
                  <a:lnTo>
                    <a:pt x="435038" y="38100"/>
                  </a:lnTo>
                  <a:lnTo>
                    <a:pt x="447878" y="0"/>
                  </a:lnTo>
                  <a:close/>
                </a:path>
                <a:path w="3334385" h="2362200">
                  <a:moveTo>
                    <a:pt x="3333927" y="1676400"/>
                  </a:moveTo>
                  <a:lnTo>
                    <a:pt x="3324720" y="1638300"/>
                  </a:lnTo>
                  <a:lnTo>
                    <a:pt x="3307905" y="1587500"/>
                  </a:lnTo>
                  <a:lnTo>
                    <a:pt x="3288309" y="1536700"/>
                  </a:lnTo>
                  <a:lnTo>
                    <a:pt x="3265982" y="1498600"/>
                  </a:lnTo>
                  <a:lnTo>
                    <a:pt x="3240989" y="1447800"/>
                  </a:lnTo>
                  <a:lnTo>
                    <a:pt x="3213417" y="1409700"/>
                  </a:lnTo>
                  <a:lnTo>
                    <a:pt x="3183293" y="1371600"/>
                  </a:lnTo>
                  <a:lnTo>
                    <a:pt x="3150717" y="1333500"/>
                  </a:lnTo>
                  <a:lnTo>
                    <a:pt x="3141967" y="1320800"/>
                  </a:lnTo>
                  <a:lnTo>
                    <a:pt x="3115729" y="1282700"/>
                  </a:lnTo>
                  <a:lnTo>
                    <a:pt x="3078416" y="1244600"/>
                  </a:lnTo>
                  <a:lnTo>
                    <a:pt x="3038818" y="1206500"/>
                  </a:lnTo>
                  <a:lnTo>
                    <a:pt x="3001175" y="1181100"/>
                  </a:lnTo>
                  <a:lnTo>
                    <a:pt x="2961995" y="1143000"/>
                  </a:lnTo>
                  <a:lnTo>
                    <a:pt x="2921393" y="1117600"/>
                  </a:lnTo>
                  <a:lnTo>
                    <a:pt x="2879445" y="1092200"/>
                  </a:lnTo>
                  <a:lnTo>
                    <a:pt x="2836265" y="1054100"/>
                  </a:lnTo>
                  <a:lnTo>
                    <a:pt x="2791955" y="1028700"/>
                  </a:lnTo>
                  <a:lnTo>
                    <a:pt x="2746591" y="1003300"/>
                  </a:lnTo>
                  <a:lnTo>
                    <a:pt x="2700274" y="990600"/>
                  </a:lnTo>
                  <a:lnTo>
                    <a:pt x="2605201" y="939800"/>
                  </a:lnTo>
                  <a:lnTo>
                    <a:pt x="2575445" y="939800"/>
                  </a:lnTo>
                  <a:lnTo>
                    <a:pt x="2572156" y="889000"/>
                  </a:lnTo>
                  <a:lnTo>
                    <a:pt x="2566403" y="838200"/>
                  </a:lnTo>
                  <a:lnTo>
                    <a:pt x="2558084" y="787400"/>
                  </a:lnTo>
                  <a:lnTo>
                    <a:pt x="2547086" y="736600"/>
                  </a:lnTo>
                  <a:lnTo>
                    <a:pt x="2533307" y="685800"/>
                  </a:lnTo>
                  <a:lnTo>
                    <a:pt x="2516632" y="647700"/>
                  </a:lnTo>
                  <a:lnTo>
                    <a:pt x="2511717" y="635000"/>
                  </a:lnTo>
                  <a:lnTo>
                    <a:pt x="2496959" y="596900"/>
                  </a:lnTo>
                  <a:lnTo>
                    <a:pt x="2474176" y="558800"/>
                  </a:lnTo>
                  <a:lnTo>
                    <a:pt x="2448153" y="520700"/>
                  </a:lnTo>
                  <a:lnTo>
                    <a:pt x="2418816" y="482600"/>
                  </a:lnTo>
                  <a:lnTo>
                    <a:pt x="2375395" y="431800"/>
                  </a:lnTo>
                  <a:lnTo>
                    <a:pt x="2322538" y="393700"/>
                  </a:lnTo>
                  <a:lnTo>
                    <a:pt x="2292324" y="368300"/>
                  </a:lnTo>
                  <a:lnTo>
                    <a:pt x="2259444" y="342900"/>
                  </a:lnTo>
                  <a:lnTo>
                    <a:pt x="2223795" y="330200"/>
                  </a:lnTo>
                  <a:lnTo>
                    <a:pt x="2185289" y="304800"/>
                  </a:lnTo>
                  <a:lnTo>
                    <a:pt x="2143810" y="292100"/>
                  </a:lnTo>
                  <a:lnTo>
                    <a:pt x="2099271" y="279400"/>
                  </a:lnTo>
                  <a:lnTo>
                    <a:pt x="2051558" y="266700"/>
                  </a:lnTo>
                  <a:lnTo>
                    <a:pt x="1761959" y="266700"/>
                  </a:lnTo>
                  <a:lnTo>
                    <a:pt x="1620418" y="292100"/>
                  </a:lnTo>
                  <a:lnTo>
                    <a:pt x="1610702" y="292100"/>
                  </a:lnTo>
                  <a:lnTo>
                    <a:pt x="1559064" y="317500"/>
                  </a:lnTo>
                  <a:lnTo>
                    <a:pt x="1508899" y="330200"/>
                  </a:lnTo>
                  <a:lnTo>
                    <a:pt x="1460144" y="355600"/>
                  </a:lnTo>
                  <a:lnTo>
                    <a:pt x="1412760" y="368300"/>
                  </a:lnTo>
                  <a:lnTo>
                    <a:pt x="1366723" y="393700"/>
                  </a:lnTo>
                  <a:lnTo>
                    <a:pt x="1321955" y="419100"/>
                  </a:lnTo>
                  <a:lnTo>
                    <a:pt x="1278432" y="444500"/>
                  </a:lnTo>
                  <a:lnTo>
                    <a:pt x="1236116" y="469900"/>
                  </a:lnTo>
                  <a:lnTo>
                    <a:pt x="1194943" y="508000"/>
                  </a:lnTo>
                  <a:lnTo>
                    <a:pt x="1154874" y="533400"/>
                  </a:lnTo>
                  <a:lnTo>
                    <a:pt x="1115872" y="571500"/>
                  </a:lnTo>
                  <a:lnTo>
                    <a:pt x="1077899" y="596900"/>
                  </a:lnTo>
                  <a:lnTo>
                    <a:pt x="1040892" y="635000"/>
                  </a:lnTo>
                  <a:lnTo>
                    <a:pt x="1004811" y="660400"/>
                  </a:lnTo>
                  <a:lnTo>
                    <a:pt x="969619" y="698500"/>
                  </a:lnTo>
                  <a:lnTo>
                    <a:pt x="935266" y="736600"/>
                  </a:lnTo>
                  <a:lnTo>
                    <a:pt x="901712" y="774700"/>
                  </a:lnTo>
                  <a:lnTo>
                    <a:pt x="868921" y="812800"/>
                  </a:lnTo>
                  <a:lnTo>
                    <a:pt x="836828" y="850900"/>
                  </a:lnTo>
                  <a:lnTo>
                    <a:pt x="805395" y="889000"/>
                  </a:lnTo>
                  <a:lnTo>
                    <a:pt x="774585" y="927100"/>
                  </a:lnTo>
                  <a:lnTo>
                    <a:pt x="744347" y="965200"/>
                  </a:lnTo>
                  <a:lnTo>
                    <a:pt x="714641" y="1003300"/>
                  </a:lnTo>
                  <a:lnTo>
                    <a:pt x="685419" y="1041400"/>
                  </a:lnTo>
                  <a:lnTo>
                    <a:pt x="656628" y="1079500"/>
                  </a:lnTo>
                  <a:lnTo>
                    <a:pt x="628243" y="1117600"/>
                  </a:lnTo>
                  <a:lnTo>
                    <a:pt x="600214" y="1155700"/>
                  </a:lnTo>
                  <a:lnTo>
                    <a:pt x="542328" y="1244600"/>
                  </a:lnTo>
                  <a:lnTo>
                    <a:pt x="363689" y="1473200"/>
                  </a:lnTo>
                  <a:lnTo>
                    <a:pt x="333527" y="1511300"/>
                  </a:lnTo>
                  <a:lnTo>
                    <a:pt x="303022" y="1549400"/>
                  </a:lnTo>
                  <a:lnTo>
                    <a:pt x="272110" y="1587500"/>
                  </a:lnTo>
                  <a:lnTo>
                    <a:pt x="265912" y="1587500"/>
                  </a:lnTo>
                  <a:lnTo>
                    <a:pt x="263029" y="1600200"/>
                  </a:lnTo>
                  <a:lnTo>
                    <a:pt x="223164" y="1638300"/>
                  </a:lnTo>
                  <a:lnTo>
                    <a:pt x="182206" y="1689100"/>
                  </a:lnTo>
                  <a:lnTo>
                    <a:pt x="140322" y="1727200"/>
                  </a:lnTo>
                  <a:lnTo>
                    <a:pt x="97663" y="1765300"/>
                  </a:lnTo>
                  <a:lnTo>
                    <a:pt x="54381" y="1803400"/>
                  </a:lnTo>
                  <a:lnTo>
                    <a:pt x="10629" y="1828800"/>
                  </a:lnTo>
                  <a:lnTo>
                    <a:pt x="0" y="1828800"/>
                  </a:lnTo>
                  <a:lnTo>
                    <a:pt x="0" y="2260600"/>
                  </a:lnTo>
                  <a:lnTo>
                    <a:pt x="393" y="2260600"/>
                  </a:lnTo>
                  <a:lnTo>
                    <a:pt x="45681" y="2235200"/>
                  </a:lnTo>
                  <a:lnTo>
                    <a:pt x="90322" y="2222500"/>
                  </a:lnTo>
                  <a:lnTo>
                    <a:pt x="177495" y="2171700"/>
                  </a:lnTo>
                  <a:lnTo>
                    <a:pt x="219951" y="2146300"/>
                  </a:lnTo>
                  <a:lnTo>
                    <a:pt x="261569" y="2120900"/>
                  </a:lnTo>
                  <a:lnTo>
                    <a:pt x="302336" y="2095500"/>
                  </a:lnTo>
                  <a:lnTo>
                    <a:pt x="342188" y="2057400"/>
                  </a:lnTo>
                  <a:lnTo>
                    <a:pt x="381076" y="2019300"/>
                  </a:lnTo>
                  <a:lnTo>
                    <a:pt x="418973" y="1993900"/>
                  </a:lnTo>
                  <a:lnTo>
                    <a:pt x="455828" y="1955800"/>
                  </a:lnTo>
                  <a:lnTo>
                    <a:pt x="491591" y="1917700"/>
                  </a:lnTo>
                  <a:lnTo>
                    <a:pt x="526211" y="1879600"/>
                  </a:lnTo>
                  <a:lnTo>
                    <a:pt x="559663" y="1828800"/>
                  </a:lnTo>
                  <a:lnTo>
                    <a:pt x="594042" y="1790700"/>
                  </a:lnTo>
                  <a:lnTo>
                    <a:pt x="627811" y="1752600"/>
                  </a:lnTo>
                  <a:lnTo>
                    <a:pt x="660984" y="1714500"/>
                  </a:lnTo>
                  <a:lnTo>
                    <a:pt x="693635" y="1676400"/>
                  </a:lnTo>
                  <a:lnTo>
                    <a:pt x="725805" y="1625600"/>
                  </a:lnTo>
                  <a:lnTo>
                    <a:pt x="757542" y="1587500"/>
                  </a:lnTo>
                  <a:lnTo>
                    <a:pt x="788885" y="1549400"/>
                  </a:lnTo>
                  <a:lnTo>
                    <a:pt x="819886" y="1498600"/>
                  </a:lnTo>
                  <a:lnTo>
                    <a:pt x="850582" y="1460500"/>
                  </a:lnTo>
                  <a:lnTo>
                    <a:pt x="912507" y="1371600"/>
                  </a:lnTo>
                  <a:lnTo>
                    <a:pt x="975271" y="1295400"/>
                  </a:lnTo>
                  <a:lnTo>
                    <a:pt x="1006716" y="1244600"/>
                  </a:lnTo>
                  <a:lnTo>
                    <a:pt x="1070063" y="1168400"/>
                  </a:lnTo>
                  <a:lnTo>
                    <a:pt x="1102118" y="1130300"/>
                  </a:lnTo>
                  <a:lnTo>
                    <a:pt x="1134516" y="1092200"/>
                  </a:lnTo>
                  <a:lnTo>
                    <a:pt x="1167345" y="1054100"/>
                  </a:lnTo>
                  <a:lnTo>
                    <a:pt x="1200658" y="1016000"/>
                  </a:lnTo>
                  <a:lnTo>
                    <a:pt x="1234528" y="977900"/>
                  </a:lnTo>
                  <a:lnTo>
                    <a:pt x="1269034" y="939800"/>
                  </a:lnTo>
                  <a:lnTo>
                    <a:pt x="1304239" y="901700"/>
                  </a:lnTo>
                  <a:lnTo>
                    <a:pt x="1340218" y="876300"/>
                  </a:lnTo>
                  <a:lnTo>
                    <a:pt x="1377048" y="838200"/>
                  </a:lnTo>
                  <a:lnTo>
                    <a:pt x="1414792" y="812800"/>
                  </a:lnTo>
                  <a:lnTo>
                    <a:pt x="1453527" y="787400"/>
                  </a:lnTo>
                  <a:lnTo>
                    <a:pt x="1493316" y="762000"/>
                  </a:lnTo>
                  <a:lnTo>
                    <a:pt x="1534236" y="736600"/>
                  </a:lnTo>
                  <a:lnTo>
                    <a:pt x="1576362" y="711200"/>
                  </a:lnTo>
                  <a:lnTo>
                    <a:pt x="1664500" y="685800"/>
                  </a:lnTo>
                  <a:lnTo>
                    <a:pt x="1710651" y="660400"/>
                  </a:lnTo>
                  <a:lnTo>
                    <a:pt x="1759521" y="660400"/>
                  </a:lnTo>
                  <a:lnTo>
                    <a:pt x="1810435" y="647700"/>
                  </a:lnTo>
                  <a:lnTo>
                    <a:pt x="1862201" y="647700"/>
                  </a:lnTo>
                  <a:lnTo>
                    <a:pt x="1913674" y="635000"/>
                  </a:lnTo>
                  <a:lnTo>
                    <a:pt x="1963686" y="647700"/>
                  </a:lnTo>
                  <a:lnTo>
                    <a:pt x="2011057" y="647700"/>
                  </a:lnTo>
                  <a:lnTo>
                    <a:pt x="2054631" y="673100"/>
                  </a:lnTo>
                  <a:lnTo>
                    <a:pt x="2093226" y="685800"/>
                  </a:lnTo>
                  <a:lnTo>
                    <a:pt x="2125700" y="723900"/>
                  </a:lnTo>
                  <a:lnTo>
                    <a:pt x="2145474" y="749300"/>
                  </a:lnTo>
                  <a:lnTo>
                    <a:pt x="2161997" y="787400"/>
                  </a:lnTo>
                  <a:lnTo>
                    <a:pt x="2175281" y="825500"/>
                  </a:lnTo>
                  <a:lnTo>
                    <a:pt x="2185327" y="863600"/>
                  </a:lnTo>
                  <a:lnTo>
                    <a:pt x="2162137" y="863600"/>
                  </a:lnTo>
                  <a:lnTo>
                    <a:pt x="2162137" y="1244600"/>
                  </a:lnTo>
                  <a:lnTo>
                    <a:pt x="2148967" y="1295400"/>
                  </a:lnTo>
                  <a:lnTo>
                    <a:pt x="2133689" y="1333500"/>
                  </a:lnTo>
                  <a:lnTo>
                    <a:pt x="2116328" y="1384300"/>
                  </a:lnTo>
                  <a:lnTo>
                    <a:pt x="2096871" y="1447800"/>
                  </a:lnTo>
                  <a:lnTo>
                    <a:pt x="2075357" y="1498600"/>
                  </a:lnTo>
                  <a:lnTo>
                    <a:pt x="2072322" y="1498600"/>
                  </a:lnTo>
                  <a:lnTo>
                    <a:pt x="2069719" y="1511300"/>
                  </a:lnTo>
                  <a:lnTo>
                    <a:pt x="2067534" y="1511300"/>
                  </a:lnTo>
                  <a:lnTo>
                    <a:pt x="2048852" y="1574800"/>
                  </a:lnTo>
                  <a:lnTo>
                    <a:pt x="2029193" y="1625600"/>
                  </a:lnTo>
                  <a:lnTo>
                    <a:pt x="2008441" y="1676400"/>
                  </a:lnTo>
                  <a:lnTo>
                    <a:pt x="1986508" y="1727200"/>
                  </a:lnTo>
                  <a:lnTo>
                    <a:pt x="1963293" y="1765300"/>
                  </a:lnTo>
                  <a:lnTo>
                    <a:pt x="1938693" y="1803400"/>
                  </a:lnTo>
                  <a:lnTo>
                    <a:pt x="1912620" y="1841500"/>
                  </a:lnTo>
                  <a:lnTo>
                    <a:pt x="1884946" y="1879600"/>
                  </a:lnTo>
                  <a:lnTo>
                    <a:pt x="1879828" y="1879600"/>
                  </a:lnTo>
                  <a:lnTo>
                    <a:pt x="1834210" y="1930400"/>
                  </a:lnTo>
                  <a:lnTo>
                    <a:pt x="1786928" y="1955800"/>
                  </a:lnTo>
                  <a:lnTo>
                    <a:pt x="1740395" y="1968500"/>
                  </a:lnTo>
                  <a:lnTo>
                    <a:pt x="1697037" y="1981200"/>
                  </a:lnTo>
                  <a:lnTo>
                    <a:pt x="1659255" y="1968500"/>
                  </a:lnTo>
                  <a:lnTo>
                    <a:pt x="1619554" y="1943100"/>
                  </a:lnTo>
                  <a:lnTo>
                    <a:pt x="1594878" y="1905000"/>
                  </a:lnTo>
                  <a:lnTo>
                    <a:pt x="1581962" y="1866900"/>
                  </a:lnTo>
                  <a:lnTo>
                    <a:pt x="1577555" y="1816100"/>
                  </a:lnTo>
                  <a:lnTo>
                    <a:pt x="1580667" y="1765300"/>
                  </a:lnTo>
                  <a:lnTo>
                    <a:pt x="1589557" y="1727200"/>
                  </a:lnTo>
                  <a:lnTo>
                    <a:pt x="1603730" y="1676400"/>
                  </a:lnTo>
                  <a:lnTo>
                    <a:pt x="1622666" y="1625600"/>
                  </a:lnTo>
                  <a:lnTo>
                    <a:pt x="1645831" y="1587500"/>
                  </a:lnTo>
                  <a:lnTo>
                    <a:pt x="1672742" y="1549400"/>
                  </a:lnTo>
                  <a:lnTo>
                    <a:pt x="1702854" y="1498600"/>
                  </a:lnTo>
                  <a:lnTo>
                    <a:pt x="1735683" y="1460500"/>
                  </a:lnTo>
                  <a:lnTo>
                    <a:pt x="1770684" y="1435100"/>
                  </a:lnTo>
                  <a:lnTo>
                    <a:pt x="1807375" y="1397000"/>
                  </a:lnTo>
                  <a:lnTo>
                    <a:pt x="1845221" y="1358900"/>
                  </a:lnTo>
                  <a:lnTo>
                    <a:pt x="1960575" y="1282700"/>
                  </a:lnTo>
                  <a:lnTo>
                    <a:pt x="2004441" y="1270000"/>
                  </a:lnTo>
                  <a:lnTo>
                    <a:pt x="2053018" y="1257300"/>
                  </a:lnTo>
                  <a:lnTo>
                    <a:pt x="2105761" y="1244600"/>
                  </a:lnTo>
                  <a:lnTo>
                    <a:pt x="2162137" y="1244600"/>
                  </a:lnTo>
                  <a:lnTo>
                    <a:pt x="2162137" y="863600"/>
                  </a:lnTo>
                  <a:lnTo>
                    <a:pt x="2073643" y="863600"/>
                  </a:lnTo>
                  <a:lnTo>
                    <a:pt x="2019731" y="876300"/>
                  </a:lnTo>
                  <a:lnTo>
                    <a:pt x="1967268" y="876300"/>
                  </a:lnTo>
                  <a:lnTo>
                    <a:pt x="1916391" y="901700"/>
                  </a:lnTo>
                  <a:lnTo>
                    <a:pt x="1867242" y="914400"/>
                  </a:lnTo>
                  <a:lnTo>
                    <a:pt x="1819922" y="927100"/>
                  </a:lnTo>
                  <a:lnTo>
                    <a:pt x="1774583" y="952500"/>
                  </a:lnTo>
                  <a:lnTo>
                    <a:pt x="1628330" y="1054100"/>
                  </a:lnTo>
                  <a:lnTo>
                    <a:pt x="1592427" y="1079500"/>
                  </a:lnTo>
                  <a:lnTo>
                    <a:pt x="1557083" y="1104900"/>
                  </a:lnTo>
                  <a:lnTo>
                    <a:pt x="1522488" y="1143000"/>
                  </a:lnTo>
                  <a:lnTo>
                    <a:pt x="1488770" y="1168400"/>
                  </a:lnTo>
                  <a:lnTo>
                    <a:pt x="1456105" y="1206500"/>
                  </a:lnTo>
                  <a:lnTo>
                    <a:pt x="1424647" y="1244600"/>
                  </a:lnTo>
                  <a:lnTo>
                    <a:pt x="1394548" y="1282700"/>
                  </a:lnTo>
                  <a:lnTo>
                    <a:pt x="1365961" y="1320800"/>
                  </a:lnTo>
                  <a:lnTo>
                    <a:pt x="1339062" y="1358900"/>
                  </a:lnTo>
                  <a:lnTo>
                    <a:pt x="1313992" y="1397000"/>
                  </a:lnTo>
                  <a:lnTo>
                    <a:pt x="1290916" y="1435100"/>
                  </a:lnTo>
                  <a:lnTo>
                    <a:pt x="1269987" y="1485900"/>
                  </a:lnTo>
                  <a:lnTo>
                    <a:pt x="1251369" y="1524000"/>
                  </a:lnTo>
                  <a:lnTo>
                    <a:pt x="1235202" y="1574800"/>
                  </a:lnTo>
                  <a:lnTo>
                    <a:pt x="1221663" y="1625600"/>
                  </a:lnTo>
                  <a:lnTo>
                    <a:pt x="1210906" y="1676400"/>
                  </a:lnTo>
                  <a:lnTo>
                    <a:pt x="1203083" y="1714500"/>
                  </a:lnTo>
                  <a:lnTo>
                    <a:pt x="1198359" y="1765300"/>
                  </a:lnTo>
                  <a:lnTo>
                    <a:pt x="1196873" y="1828800"/>
                  </a:lnTo>
                  <a:lnTo>
                    <a:pt x="1199997" y="1879600"/>
                  </a:lnTo>
                  <a:lnTo>
                    <a:pt x="1206677" y="1930400"/>
                  </a:lnTo>
                  <a:lnTo>
                    <a:pt x="1216875" y="1981200"/>
                  </a:lnTo>
                  <a:lnTo>
                    <a:pt x="1230503" y="2019300"/>
                  </a:lnTo>
                  <a:lnTo>
                    <a:pt x="1247457" y="2070100"/>
                  </a:lnTo>
                  <a:lnTo>
                    <a:pt x="1267663" y="2108200"/>
                  </a:lnTo>
                  <a:lnTo>
                    <a:pt x="1291018" y="2146300"/>
                  </a:lnTo>
                  <a:lnTo>
                    <a:pt x="1317447" y="2184400"/>
                  </a:lnTo>
                  <a:lnTo>
                    <a:pt x="1346847" y="2209800"/>
                  </a:lnTo>
                  <a:lnTo>
                    <a:pt x="1379143" y="2247900"/>
                  </a:lnTo>
                  <a:lnTo>
                    <a:pt x="1414221" y="2273300"/>
                  </a:lnTo>
                  <a:lnTo>
                    <a:pt x="1452016" y="2298700"/>
                  </a:lnTo>
                  <a:lnTo>
                    <a:pt x="1492427" y="2311400"/>
                  </a:lnTo>
                  <a:lnTo>
                    <a:pt x="1535353" y="2336800"/>
                  </a:lnTo>
                  <a:lnTo>
                    <a:pt x="1576959" y="2336800"/>
                  </a:lnTo>
                  <a:lnTo>
                    <a:pt x="1661515" y="2362200"/>
                  </a:lnTo>
                  <a:lnTo>
                    <a:pt x="1750783" y="2362200"/>
                  </a:lnTo>
                  <a:lnTo>
                    <a:pt x="1933282" y="2311400"/>
                  </a:lnTo>
                  <a:lnTo>
                    <a:pt x="1976843" y="2286000"/>
                  </a:lnTo>
                  <a:lnTo>
                    <a:pt x="2019160" y="2260600"/>
                  </a:lnTo>
                  <a:lnTo>
                    <a:pt x="2060003" y="2235200"/>
                  </a:lnTo>
                  <a:lnTo>
                    <a:pt x="2099183" y="2197100"/>
                  </a:lnTo>
                  <a:lnTo>
                    <a:pt x="2136457" y="2159000"/>
                  </a:lnTo>
                  <a:lnTo>
                    <a:pt x="2171649" y="2120900"/>
                  </a:lnTo>
                  <a:lnTo>
                    <a:pt x="2201176" y="2095500"/>
                  </a:lnTo>
                  <a:lnTo>
                    <a:pt x="2229320" y="2057400"/>
                  </a:lnTo>
                  <a:lnTo>
                    <a:pt x="2256117" y="2019300"/>
                  </a:lnTo>
                  <a:lnTo>
                    <a:pt x="2281631" y="1981200"/>
                  </a:lnTo>
                  <a:lnTo>
                    <a:pt x="2305926" y="1930400"/>
                  </a:lnTo>
                  <a:lnTo>
                    <a:pt x="2329027" y="1892300"/>
                  </a:lnTo>
                  <a:lnTo>
                    <a:pt x="2350998" y="1841500"/>
                  </a:lnTo>
                  <a:lnTo>
                    <a:pt x="2371890" y="1790700"/>
                  </a:lnTo>
                  <a:lnTo>
                    <a:pt x="2391740" y="1739900"/>
                  </a:lnTo>
                  <a:lnTo>
                    <a:pt x="2410625" y="1689100"/>
                  </a:lnTo>
                  <a:lnTo>
                    <a:pt x="2428583" y="1638300"/>
                  </a:lnTo>
                  <a:lnTo>
                    <a:pt x="2448826" y="1587500"/>
                  </a:lnTo>
                  <a:lnTo>
                    <a:pt x="2468041" y="1536700"/>
                  </a:lnTo>
                  <a:lnTo>
                    <a:pt x="2486101" y="1485900"/>
                  </a:lnTo>
                  <a:lnTo>
                    <a:pt x="2502878" y="1435100"/>
                  </a:lnTo>
                  <a:lnTo>
                    <a:pt x="2518257" y="1384300"/>
                  </a:lnTo>
                  <a:lnTo>
                    <a:pt x="2532113" y="1320800"/>
                  </a:lnTo>
                  <a:lnTo>
                    <a:pt x="2579636" y="1346200"/>
                  </a:lnTo>
                  <a:lnTo>
                    <a:pt x="2625445" y="1371600"/>
                  </a:lnTo>
                  <a:lnTo>
                    <a:pt x="2669349" y="1409700"/>
                  </a:lnTo>
                  <a:lnTo>
                    <a:pt x="2711183" y="1435100"/>
                  </a:lnTo>
                  <a:lnTo>
                    <a:pt x="2750743" y="1460500"/>
                  </a:lnTo>
                  <a:lnTo>
                    <a:pt x="2787853" y="1498600"/>
                  </a:lnTo>
                  <a:lnTo>
                    <a:pt x="2822346" y="1536700"/>
                  </a:lnTo>
                  <a:lnTo>
                    <a:pt x="2854033" y="1562100"/>
                  </a:lnTo>
                  <a:lnTo>
                    <a:pt x="2882735" y="1600200"/>
                  </a:lnTo>
                  <a:lnTo>
                    <a:pt x="2908274" y="1638300"/>
                  </a:lnTo>
                  <a:lnTo>
                    <a:pt x="2930448" y="1676400"/>
                  </a:lnTo>
                  <a:lnTo>
                    <a:pt x="2949117" y="1714500"/>
                  </a:lnTo>
                  <a:lnTo>
                    <a:pt x="2964065" y="1752600"/>
                  </a:lnTo>
                  <a:lnTo>
                    <a:pt x="2982785" y="1790700"/>
                  </a:lnTo>
                  <a:lnTo>
                    <a:pt x="3009163" y="1828800"/>
                  </a:lnTo>
                  <a:lnTo>
                    <a:pt x="3041764" y="1854200"/>
                  </a:lnTo>
                  <a:lnTo>
                    <a:pt x="3079115" y="1866900"/>
                  </a:lnTo>
                  <a:lnTo>
                    <a:pt x="3119793" y="1879600"/>
                  </a:lnTo>
                  <a:lnTo>
                    <a:pt x="3205289" y="1879600"/>
                  </a:lnTo>
                  <a:lnTo>
                    <a:pt x="3245027" y="1854200"/>
                  </a:lnTo>
                  <a:lnTo>
                    <a:pt x="3278403" y="1828800"/>
                  </a:lnTo>
                  <a:lnTo>
                    <a:pt x="3304705" y="1790700"/>
                  </a:lnTo>
                  <a:lnTo>
                    <a:pt x="3323196" y="1752600"/>
                  </a:lnTo>
                  <a:lnTo>
                    <a:pt x="3333178" y="1714500"/>
                  </a:lnTo>
                  <a:lnTo>
                    <a:pt x="3333927" y="1676400"/>
                  </a:lnTo>
                  <a:close/>
                </a:path>
              </a:pathLst>
            </a:custGeom>
            <a:solidFill>
              <a:srgbClr val="FFFFFF">
                <a:alpha val="29998"/>
              </a:srgbClr>
            </a:solidFill>
          </p:spPr>
          <p:txBody>
            <a:bodyPr wrap="square" lIns="0" tIns="0" rIns="0" bIns="0" rtlCol="0"/>
            <a:lstStyle/>
            <a:p>
              <a:endParaRPr/>
            </a:p>
          </p:txBody>
        </p:sp>
      </p:grpSp>
      <p:pic>
        <p:nvPicPr>
          <p:cNvPr id="15" name="object 15"/>
          <p:cNvPicPr/>
          <p:nvPr/>
        </p:nvPicPr>
        <p:blipFill>
          <a:blip r:embed="rId10" cstate="print"/>
          <a:stretch>
            <a:fillRect/>
          </a:stretch>
        </p:blipFill>
        <p:spPr>
          <a:xfrm>
            <a:off x="1028700" y="3547744"/>
            <a:ext cx="8172449" cy="3409949"/>
          </a:xfrm>
          <a:prstGeom prst="rect">
            <a:avLst/>
          </a:prstGeom>
        </p:spPr>
      </p:pic>
      <p:pic>
        <p:nvPicPr>
          <p:cNvPr id="16" name="object 16"/>
          <p:cNvPicPr/>
          <p:nvPr/>
        </p:nvPicPr>
        <p:blipFill>
          <a:blip r:embed="rId11" cstate="print"/>
          <a:stretch>
            <a:fillRect/>
          </a:stretch>
        </p:blipFill>
        <p:spPr>
          <a:xfrm>
            <a:off x="9910502" y="3547744"/>
            <a:ext cx="7353299" cy="5419724"/>
          </a:xfrm>
          <a:prstGeom prst="rect">
            <a:avLst/>
          </a:prstGeom>
        </p:spPr>
      </p:pic>
      <p:sp>
        <p:nvSpPr>
          <p:cNvPr id="17" name="object 17"/>
          <p:cNvSpPr txBox="1"/>
          <p:nvPr/>
        </p:nvSpPr>
        <p:spPr>
          <a:xfrm>
            <a:off x="1016446" y="2773107"/>
            <a:ext cx="5464810" cy="330200"/>
          </a:xfrm>
          <a:prstGeom prst="rect">
            <a:avLst/>
          </a:prstGeom>
        </p:spPr>
        <p:txBody>
          <a:bodyPr vert="horz" wrap="square" lIns="0" tIns="12700" rIns="0" bIns="0" rtlCol="0">
            <a:spAutoFit/>
          </a:bodyPr>
          <a:lstStyle/>
          <a:p>
            <a:pPr marL="12700">
              <a:lnSpc>
                <a:spcPct val="100000"/>
              </a:lnSpc>
              <a:spcBef>
                <a:spcPts val="100"/>
              </a:spcBef>
            </a:pPr>
            <a:r>
              <a:rPr sz="2000" b="1" spc="180" dirty="0">
                <a:solidFill>
                  <a:srgbClr val="00694B"/>
                </a:solidFill>
                <a:latin typeface="Cambria"/>
                <a:cs typeface="Cambria"/>
              </a:rPr>
              <a:t>data_ref_until_20_afterOutlierAnalysis</a:t>
            </a:r>
            <a:endParaRPr sz="2000">
              <a:latin typeface="Cambria"/>
              <a:cs typeface="Cambria"/>
            </a:endParaRPr>
          </a:p>
        </p:txBody>
      </p:sp>
      <p:sp>
        <p:nvSpPr>
          <p:cNvPr id="18" name="object 18"/>
          <p:cNvSpPr txBox="1">
            <a:spLocks noGrp="1"/>
          </p:cNvSpPr>
          <p:nvPr>
            <p:ph type="title"/>
          </p:nvPr>
        </p:nvSpPr>
        <p:spPr>
          <a:xfrm>
            <a:off x="3530068" y="1584762"/>
            <a:ext cx="11533505" cy="756920"/>
          </a:xfrm>
          <a:prstGeom prst="rect">
            <a:avLst/>
          </a:prstGeom>
        </p:spPr>
        <p:txBody>
          <a:bodyPr vert="horz" wrap="square" lIns="0" tIns="12700" rIns="0" bIns="0" rtlCol="0">
            <a:spAutoFit/>
          </a:bodyPr>
          <a:lstStyle/>
          <a:p>
            <a:pPr marL="12700">
              <a:lnSpc>
                <a:spcPct val="100000"/>
              </a:lnSpc>
              <a:spcBef>
                <a:spcPts val="100"/>
              </a:spcBef>
              <a:tabLst>
                <a:tab pos="1853564" algn="l"/>
                <a:tab pos="9114155" algn="l"/>
                <a:tab pos="10401935" algn="l"/>
              </a:tabLst>
            </a:pPr>
            <a:r>
              <a:rPr sz="4800" spc="-10" dirty="0"/>
              <a:t>Aykırı</a:t>
            </a:r>
            <a:r>
              <a:rPr sz="4800" dirty="0"/>
              <a:t>	</a:t>
            </a:r>
            <a:r>
              <a:rPr sz="4800" spc="-20" dirty="0"/>
              <a:t>Değerlerden</a:t>
            </a:r>
            <a:r>
              <a:rPr sz="4800" spc="-245" dirty="0"/>
              <a:t> </a:t>
            </a:r>
            <a:r>
              <a:rPr sz="4800" spc="-10" dirty="0"/>
              <a:t>Arındırılmış</a:t>
            </a:r>
            <a:r>
              <a:rPr sz="4800" dirty="0"/>
              <a:t>	</a:t>
            </a:r>
            <a:r>
              <a:rPr sz="4800" spc="-20" dirty="0"/>
              <a:t>Veri</a:t>
            </a:r>
            <a:r>
              <a:rPr sz="4800" dirty="0"/>
              <a:t>	</a:t>
            </a:r>
            <a:r>
              <a:rPr sz="4800" spc="-20" dirty="0"/>
              <a:t>Seti</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20538" y="2415565"/>
            <a:ext cx="10448924" cy="6838949"/>
          </a:xfrm>
          <a:prstGeom prst="rect">
            <a:avLst/>
          </a:prstGeom>
        </p:spPr>
      </p:pic>
      <p:sp>
        <p:nvSpPr>
          <p:cNvPr id="3" name="object 3"/>
          <p:cNvSpPr/>
          <p:nvPr/>
        </p:nvSpPr>
        <p:spPr>
          <a:xfrm>
            <a:off x="0" y="6745754"/>
            <a:ext cx="3260725" cy="3541395"/>
          </a:xfrm>
          <a:custGeom>
            <a:avLst/>
            <a:gdLst/>
            <a:ahLst/>
            <a:cxnLst/>
            <a:rect l="l" t="t" r="r" b="b"/>
            <a:pathLst>
              <a:path w="3260725" h="3541395">
                <a:moveTo>
                  <a:pt x="0" y="237618"/>
                </a:moveTo>
                <a:lnTo>
                  <a:pt x="0" y="17358"/>
                </a:lnTo>
                <a:lnTo>
                  <a:pt x="8487" y="16290"/>
                </a:lnTo>
                <a:lnTo>
                  <a:pt x="68335" y="9645"/>
                </a:lnTo>
                <a:lnTo>
                  <a:pt x="123731" y="4368"/>
                </a:lnTo>
                <a:lnTo>
                  <a:pt x="169258" y="1061"/>
                </a:lnTo>
                <a:lnTo>
                  <a:pt x="189993" y="208"/>
                </a:lnTo>
                <a:lnTo>
                  <a:pt x="193253" y="208"/>
                </a:lnTo>
                <a:lnTo>
                  <a:pt x="207259" y="0"/>
                </a:lnTo>
                <a:lnTo>
                  <a:pt x="246027" y="896"/>
                </a:lnTo>
                <a:lnTo>
                  <a:pt x="296212" y="4780"/>
                </a:lnTo>
                <a:lnTo>
                  <a:pt x="347022" y="11637"/>
                </a:lnTo>
                <a:lnTo>
                  <a:pt x="398110" y="21362"/>
                </a:lnTo>
                <a:lnTo>
                  <a:pt x="449131" y="33845"/>
                </a:lnTo>
                <a:lnTo>
                  <a:pt x="499737" y="48980"/>
                </a:lnTo>
                <a:lnTo>
                  <a:pt x="549582" y="66659"/>
                </a:lnTo>
                <a:lnTo>
                  <a:pt x="598321" y="86774"/>
                </a:lnTo>
                <a:lnTo>
                  <a:pt x="645606" y="109217"/>
                </a:lnTo>
                <a:lnTo>
                  <a:pt x="691092" y="133881"/>
                </a:lnTo>
                <a:lnTo>
                  <a:pt x="734432" y="160658"/>
                </a:lnTo>
                <a:lnTo>
                  <a:pt x="775279" y="189441"/>
                </a:lnTo>
                <a:lnTo>
                  <a:pt x="807621" y="215248"/>
                </a:lnTo>
                <a:lnTo>
                  <a:pt x="814566" y="221424"/>
                </a:lnTo>
                <a:lnTo>
                  <a:pt x="225198" y="221424"/>
                </a:lnTo>
                <a:lnTo>
                  <a:pt x="177036" y="221952"/>
                </a:lnTo>
                <a:lnTo>
                  <a:pt x="128138" y="224571"/>
                </a:lnTo>
                <a:lnTo>
                  <a:pt x="78859" y="228512"/>
                </a:lnTo>
                <a:lnTo>
                  <a:pt x="29180" y="233778"/>
                </a:lnTo>
                <a:lnTo>
                  <a:pt x="0" y="237618"/>
                </a:lnTo>
                <a:close/>
              </a:path>
              <a:path w="3260725" h="3541395">
                <a:moveTo>
                  <a:pt x="3258017" y="3541244"/>
                </a:moveTo>
                <a:lnTo>
                  <a:pt x="3037582" y="3541244"/>
                </a:lnTo>
                <a:lnTo>
                  <a:pt x="3038670" y="3503382"/>
                </a:lnTo>
                <a:lnTo>
                  <a:pt x="3039072" y="3458814"/>
                </a:lnTo>
                <a:lnTo>
                  <a:pt x="3038600" y="3385886"/>
                </a:lnTo>
                <a:lnTo>
                  <a:pt x="3037000" y="3326283"/>
                </a:lnTo>
                <a:lnTo>
                  <a:pt x="3034404" y="3268665"/>
                </a:lnTo>
                <a:lnTo>
                  <a:pt x="3030837" y="3213271"/>
                </a:lnTo>
                <a:lnTo>
                  <a:pt x="3026326" y="3160341"/>
                </a:lnTo>
                <a:lnTo>
                  <a:pt x="3020897" y="3110114"/>
                </a:lnTo>
                <a:lnTo>
                  <a:pt x="3014575" y="3062831"/>
                </a:lnTo>
                <a:lnTo>
                  <a:pt x="3007387" y="3018730"/>
                </a:lnTo>
                <a:lnTo>
                  <a:pt x="2999358" y="2978051"/>
                </a:lnTo>
                <a:lnTo>
                  <a:pt x="2980882" y="2907920"/>
                </a:lnTo>
                <a:lnTo>
                  <a:pt x="2964504" y="2864161"/>
                </a:lnTo>
                <a:lnTo>
                  <a:pt x="2943075" y="2818271"/>
                </a:lnTo>
                <a:lnTo>
                  <a:pt x="2917218" y="2771300"/>
                </a:lnTo>
                <a:lnTo>
                  <a:pt x="2887553" y="2724301"/>
                </a:lnTo>
                <a:lnTo>
                  <a:pt x="2854703" y="2678326"/>
                </a:lnTo>
                <a:lnTo>
                  <a:pt x="2819289" y="2634425"/>
                </a:lnTo>
                <a:lnTo>
                  <a:pt x="2790731" y="2603607"/>
                </a:lnTo>
                <a:lnTo>
                  <a:pt x="2756536" y="2570829"/>
                </a:lnTo>
                <a:lnTo>
                  <a:pt x="2717780" y="2536908"/>
                </a:lnTo>
                <a:lnTo>
                  <a:pt x="2675544" y="2502659"/>
                </a:lnTo>
                <a:lnTo>
                  <a:pt x="2630906" y="2468899"/>
                </a:lnTo>
                <a:lnTo>
                  <a:pt x="2584944" y="2436443"/>
                </a:lnTo>
                <a:lnTo>
                  <a:pt x="2538737" y="2406106"/>
                </a:lnTo>
                <a:lnTo>
                  <a:pt x="2493365" y="2378706"/>
                </a:lnTo>
                <a:lnTo>
                  <a:pt x="2449905" y="2355057"/>
                </a:lnTo>
                <a:lnTo>
                  <a:pt x="2383044" y="2323605"/>
                </a:lnTo>
                <a:lnTo>
                  <a:pt x="2342676" y="2306701"/>
                </a:lnTo>
                <a:lnTo>
                  <a:pt x="2294579" y="2287753"/>
                </a:lnTo>
                <a:lnTo>
                  <a:pt x="2045349" y="2195418"/>
                </a:lnTo>
                <a:lnTo>
                  <a:pt x="2004859" y="2179400"/>
                </a:lnTo>
                <a:lnTo>
                  <a:pt x="1967804" y="2163691"/>
                </a:lnTo>
                <a:lnTo>
                  <a:pt x="1926868" y="2145398"/>
                </a:lnTo>
                <a:lnTo>
                  <a:pt x="1882491" y="2124392"/>
                </a:lnTo>
                <a:lnTo>
                  <a:pt x="1839361" y="2102163"/>
                </a:lnTo>
                <a:lnTo>
                  <a:pt x="1797312" y="2078592"/>
                </a:lnTo>
                <a:lnTo>
                  <a:pt x="1756173" y="2053559"/>
                </a:lnTo>
                <a:lnTo>
                  <a:pt x="1715778" y="2026944"/>
                </a:lnTo>
                <a:lnTo>
                  <a:pt x="1675958" y="1998627"/>
                </a:lnTo>
                <a:lnTo>
                  <a:pt x="1636545" y="1968489"/>
                </a:lnTo>
                <a:lnTo>
                  <a:pt x="1597370" y="1936411"/>
                </a:lnTo>
                <a:lnTo>
                  <a:pt x="1558266" y="1902272"/>
                </a:lnTo>
                <a:lnTo>
                  <a:pt x="1519063" y="1865952"/>
                </a:lnTo>
                <a:lnTo>
                  <a:pt x="1479594" y="1827334"/>
                </a:lnTo>
                <a:lnTo>
                  <a:pt x="1441396" y="1787915"/>
                </a:lnTo>
                <a:lnTo>
                  <a:pt x="1406125" y="1749188"/>
                </a:lnTo>
                <a:lnTo>
                  <a:pt x="1373461" y="1710690"/>
                </a:lnTo>
                <a:lnTo>
                  <a:pt x="1343085" y="1671955"/>
                </a:lnTo>
                <a:lnTo>
                  <a:pt x="1314677" y="1632521"/>
                </a:lnTo>
                <a:lnTo>
                  <a:pt x="1287917" y="1591923"/>
                </a:lnTo>
                <a:lnTo>
                  <a:pt x="1262485" y="1549698"/>
                </a:lnTo>
                <a:lnTo>
                  <a:pt x="1238062" y="1505381"/>
                </a:lnTo>
                <a:lnTo>
                  <a:pt x="1214327" y="1458509"/>
                </a:lnTo>
                <a:lnTo>
                  <a:pt x="1190961" y="1408617"/>
                </a:lnTo>
                <a:lnTo>
                  <a:pt x="1160556" y="1337706"/>
                </a:lnTo>
                <a:lnTo>
                  <a:pt x="1141347" y="1290999"/>
                </a:lnTo>
                <a:lnTo>
                  <a:pt x="1120409" y="1239158"/>
                </a:lnTo>
                <a:lnTo>
                  <a:pt x="1098448" y="1183955"/>
                </a:lnTo>
                <a:lnTo>
                  <a:pt x="1076168" y="1127166"/>
                </a:lnTo>
                <a:lnTo>
                  <a:pt x="1054277" y="1070565"/>
                </a:lnTo>
                <a:lnTo>
                  <a:pt x="1033551" y="1016114"/>
                </a:lnTo>
                <a:lnTo>
                  <a:pt x="1014481" y="965021"/>
                </a:lnTo>
                <a:lnTo>
                  <a:pt x="987090" y="891294"/>
                </a:lnTo>
                <a:lnTo>
                  <a:pt x="964239" y="831465"/>
                </a:lnTo>
                <a:lnTo>
                  <a:pt x="944585" y="782612"/>
                </a:lnTo>
                <a:lnTo>
                  <a:pt x="926790" y="741810"/>
                </a:lnTo>
                <a:lnTo>
                  <a:pt x="909512" y="706139"/>
                </a:lnTo>
                <a:lnTo>
                  <a:pt x="871144" y="638493"/>
                </a:lnTo>
                <a:lnTo>
                  <a:pt x="847374" y="600672"/>
                </a:lnTo>
                <a:lnTo>
                  <a:pt x="815583" y="552964"/>
                </a:lnTo>
                <a:lnTo>
                  <a:pt x="783810" y="509385"/>
                </a:lnTo>
                <a:lnTo>
                  <a:pt x="751856" y="469738"/>
                </a:lnTo>
                <a:lnTo>
                  <a:pt x="719519" y="433827"/>
                </a:lnTo>
                <a:lnTo>
                  <a:pt x="686601" y="401455"/>
                </a:lnTo>
                <a:lnTo>
                  <a:pt x="652899" y="372424"/>
                </a:lnTo>
                <a:lnTo>
                  <a:pt x="618215" y="346537"/>
                </a:lnTo>
                <a:lnTo>
                  <a:pt x="582348" y="323598"/>
                </a:lnTo>
                <a:lnTo>
                  <a:pt x="545097" y="303410"/>
                </a:lnTo>
                <a:lnTo>
                  <a:pt x="499083" y="282040"/>
                </a:lnTo>
                <a:lnTo>
                  <a:pt x="453688" y="264003"/>
                </a:lnTo>
                <a:lnTo>
                  <a:pt x="408604" y="249230"/>
                </a:lnTo>
                <a:lnTo>
                  <a:pt x="363325" y="237618"/>
                </a:lnTo>
                <a:lnTo>
                  <a:pt x="318133" y="229208"/>
                </a:lnTo>
                <a:lnTo>
                  <a:pt x="272128" y="223820"/>
                </a:lnTo>
                <a:lnTo>
                  <a:pt x="225198" y="221424"/>
                </a:lnTo>
                <a:lnTo>
                  <a:pt x="814566" y="221424"/>
                </a:lnTo>
                <a:lnTo>
                  <a:pt x="870939" y="274543"/>
                </a:lnTo>
                <a:lnTo>
                  <a:pt x="902036" y="308176"/>
                </a:lnTo>
                <a:lnTo>
                  <a:pt x="932839" y="344563"/>
                </a:lnTo>
                <a:lnTo>
                  <a:pt x="963411" y="383774"/>
                </a:lnTo>
                <a:lnTo>
                  <a:pt x="993813" y="425883"/>
                </a:lnTo>
                <a:lnTo>
                  <a:pt x="1024104" y="470961"/>
                </a:lnTo>
                <a:lnTo>
                  <a:pt x="1054347" y="519081"/>
                </a:lnTo>
                <a:lnTo>
                  <a:pt x="1076102" y="555682"/>
                </a:lnTo>
                <a:lnTo>
                  <a:pt x="1095617" y="590792"/>
                </a:lnTo>
                <a:lnTo>
                  <a:pt x="1113990" y="626883"/>
                </a:lnTo>
                <a:lnTo>
                  <a:pt x="1132317" y="666427"/>
                </a:lnTo>
                <a:lnTo>
                  <a:pt x="1151694" y="711899"/>
                </a:lnTo>
                <a:lnTo>
                  <a:pt x="1173218" y="765769"/>
                </a:lnTo>
                <a:lnTo>
                  <a:pt x="1197987" y="830512"/>
                </a:lnTo>
                <a:lnTo>
                  <a:pt x="1227096" y="908599"/>
                </a:lnTo>
                <a:lnTo>
                  <a:pt x="1246561" y="960583"/>
                </a:lnTo>
                <a:lnTo>
                  <a:pt x="1267714" y="1015925"/>
                </a:lnTo>
                <a:lnTo>
                  <a:pt x="1289948" y="1073123"/>
                </a:lnTo>
                <a:lnTo>
                  <a:pt x="1312224" y="1129542"/>
                </a:lnTo>
                <a:lnTo>
                  <a:pt x="1333792" y="1183304"/>
                </a:lnTo>
                <a:lnTo>
                  <a:pt x="1353827" y="1232339"/>
                </a:lnTo>
                <a:lnTo>
                  <a:pt x="1371507" y="1274581"/>
                </a:lnTo>
                <a:lnTo>
                  <a:pt x="1410360" y="1360341"/>
                </a:lnTo>
                <a:lnTo>
                  <a:pt x="1434765" y="1408395"/>
                </a:lnTo>
                <a:lnTo>
                  <a:pt x="1459809" y="1452958"/>
                </a:lnTo>
                <a:lnTo>
                  <a:pt x="1486077" y="1494867"/>
                </a:lnTo>
                <a:lnTo>
                  <a:pt x="1514157" y="1534960"/>
                </a:lnTo>
                <a:lnTo>
                  <a:pt x="1544633" y="1574071"/>
                </a:lnTo>
                <a:lnTo>
                  <a:pt x="1578092" y="1613038"/>
                </a:lnTo>
                <a:lnTo>
                  <a:pt x="1615120" y="1652697"/>
                </a:lnTo>
                <a:lnTo>
                  <a:pt x="1656302" y="1693884"/>
                </a:lnTo>
                <a:lnTo>
                  <a:pt x="1694232" y="1729907"/>
                </a:lnTo>
                <a:lnTo>
                  <a:pt x="1730963" y="1762930"/>
                </a:lnTo>
                <a:lnTo>
                  <a:pt x="1767104" y="1793312"/>
                </a:lnTo>
                <a:lnTo>
                  <a:pt x="1803264" y="1821410"/>
                </a:lnTo>
                <a:lnTo>
                  <a:pt x="1840054" y="1847580"/>
                </a:lnTo>
                <a:lnTo>
                  <a:pt x="1878080" y="1872181"/>
                </a:lnTo>
                <a:lnTo>
                  <a:pt x="1917954" y="1895570"/>
                </a:lnTo>
                <a:lnTo>
                  <a:pt x="1960284" y="1918104"/>
                </a:lnTo>
                <a:lnTo>
                  <a:pt x="2005680" y="1940140"/>
                </a:lnTo>
                <a:lnTo>
                  <a:pt x="2054749" y="1962036"/>
                </a:lnTo>
                <a:lnTo>
                  <a:pt x="2108103" y="1984149"/>
                </a:lnTo>
                <a:lnTo>
                  <a:pt x="2166349" y="2006836"/>
                </a:lnTo>
                <a:lnTo>
                  <a:pt x="2366739" y="2081026"/>
                </a:lnTo>
                <a:lnTo>
                  <a:pt x="2417121" y="2100696"/>
                </a:lnTo>
                <a:lnTo>
                  <a:pt x="2459113" y="2118053"/>
                </a:lnTo>
                <a:lnTo>
                  <a:pt x="2495389" y="2134169"/>
                </a:lnTo>
                <a:lnTo>
                  <a:pt x="2575338" y="2174495"/>
                </a:lnTo>
                <a:lnTo>
                  <a:pt x="2622229" y="2201164"/>
                </a:lnTo>
                <a:lnTo>
                  <a:pt x="2668907" y="2229821"/>
                </a:lnTo>
                <a:lnTo>
                  <a:pt x="2714979" y="2260162"/>
                </a:lnTo>
                <a:lnTo>
                  <a:pt x="2760051" y="2291881"/>
                </a:lnTo>
                <a:lnTo>
                  <a:pt x="2803732" y="2324675"/>
                </a:lnTo>
                <a:lnTo>
                  <a:pt x="2845628" y="2358238"/>
                </a:lnTo>
                <a:lnTo>
                  <a:pt x="2885346" y="2392266"/>
                </a:lnTo>
                <a:lnTo>
                  <a:pt x="2922493" y="2426454"/>
                </a:lnTo>
                <a:lnTo>
                  <a:pt x="2956677" y="2460498"/>
                </a:lnTo>
                <a:lnTo>
                  <a:pt x="2987504" y="2494092"/>
                </a:lnTo>
                <a:lnTo>
                  <a:pt x="3014582" y="2526933"/>
                </a:lnTo>
                <a:lnTo>
                  <a:pt x="3044179" y="2566183"/>
                </a:lnTo>
                <a:lnTo>
                  <a:pt x="3071190" y="2604353"/>
                </a:lnTo>
                <a:lnTo>
                  <a:pt x="3095753" y="2641862"/>
                </a:lnTo>
                <a:lnTo>
                  <a:pt x="3118005" y="2679128"/>
                </a:lnTo>
                <a:lnTo>
                  <a:pt x="3138083" y="2716571"/>
                </a:lnTo>
                <a:lnTo>
                  <a:pt x="3156126" y="2754610"/>
                </a:lnTo>
                <a:lnTo>
                  <a:pt x="3172269" y="2793664"/>
                </a:lnTo>
                <a:lnTo>
                  <a:pt x="3186650" y="2834151"/>
                </a:lnTo>
                <a:lnTo>
                  <a:pt x="3199407" y="2876491"/>
                </a:lnTo>
                <a:lnTo>
                  <a:pt x="3210676" y="2921102"/>
                </a:lnTo>
                <a:lnTo>
                  <a:pt x="3220596" y="2968404"/>
                </a:lnTo>
                <a:lnTo>
                  <a:pt x="3229288" y="3018730"/>
                </a:lnTo>
                <a:lnTo>
                  <a:pt x="3236934" y="3072755"/>
                </a:lnTo>
                <a:lnTo>
                  <a:pt x="3243628" y="3130642"/>
                </a:lnTo>
                <a:lnTo>
                  <a:pt x="3249520" y="3192896"/>
                </a:lnTo>
                <a:lnTo>
                  <a:pt x="3254749" y="3259936"/>
                </a:lnTo>
                <a:lnTo>
                  <a:pt x="3257548" y="3307361"/>
                </a:lnTo>
                <a:lnTo>
                  <a:pt x="3259358" y="3356521"/>
                </a:lnTo>
                <a:lnTo>
                  <a:pt x="3260203" y="3407108"/>
                </a:lnTo>
                <a:lnTo>
                  <a:pt x="3260107" y="3458814"/>
                </a:lnTo>
                <a:lnTo>
                  <a:pt x="3259094" y="3511329"/>
                </a:lnTo>
                <a:lnTo>
                  <a:pt x="3258017" y="3541244"/>
                </a:lnTo>
                <a:close/>
              </a:path>
            </a:pathLst>
          </a:custGeom>
          <a:solidFill>
            <a:srgbClr val="FFD89C"/>
          </a:solidFill>
        </p:spPr>
        <p:txBody>
          <a:bodyPr wrap="square" lIns="0" tIns="0" rIns="0" bIns="0" rtlCol="0"/>
          <a:lstStyle/>
          <a:p>
            <a:endParaRPr/>
          </a:p>
        </p:txBody>
      </p:sp>
      <p:sp>
        <p:nvSpPr>
          <p:cNvPr id="4" name="object 4"/>
          <p:cNvSpPr/>
          <p:nvPr/>
        </p:nvSpPr>
        <p:spPr>
          <a:xfrm>
            <a:off x="14982677" y="0"/>
            <a:ext cx="3305810" cy="3756025"/>
          </a:xfrm>
          <a:custGeom>
            <a:avLst/>
            <a:gdLst/>
            <a:ahLst/>
            <a:cxnLst/>
            <a:rect l="l" t="t" r="r" b="b"/>
            <a:pathLst>
              <a:path w="3305809" h="3756025">
                <a:moveTo>
                  <a:pt x="1240359" y="0"/>
                </a:moveTo>
                <a:lnTo>
                  <a:pt x="689932" y="1441762"/>
                </a:lnTo>
                <a:lnTo>
                  <a:pt x="703764" y="1393642"/>
                </a:lnTo>
                <a:lnTo>
                  <a:pt x="703521" y="1394279"/>
                </a:lnTo>
                <a:lnTo>
                  <a:pt x="712523" y="1348240"/>
                </a:lnTo>
                <a:lnTo>
                  <a:pt x="717456" y="1301687"/>
                </a:lnTo>
                <a:lnTo>
                  <a:pt x="718323" y="1255278"/>
                </a:lnTo>
                <a:lnTo>
                  <a:pt x="715257" y="1209019"/>
                </a:lnTo>
                <a:lnTo>
                  <a:pt x="708391" y="1162914"/>
                </a:lnTo>
                <a:lnTo>
                  <a:pt x="697855" y="1116967"/>
                </a:lnTo>
                <a:lnTo>
                  <a:pt x="683784" y="1071184"/>
                </a:lnTo>
                <a:lnTo>
                  <a:pt x="666308" y="1025569"/>
                </a:lnTo>
                <a:lnTo>
                  <a:pt x="645562" y="980127"/>
                </a:lnTo>
                <a:lnTo>
                  <a:pt x="621676" y="934862"/>
                </a:lnTo>
                <a:lnTo>
                  <a:pt x="595945" y="890171"/>
                </a:lnTo>
                <a:lnTo>
                  <a:pt x="568884" y="846421"/>
                </a:lnTo>
                <a:lnTo>
                  <a:pt x="540656" y="803497"/>
                </a:lnTo>
                <a:lnTo>
                  <a:pt x="511420" y="761280"/>
                </a:lnTo>
                <a:lnTo>
                  <a:pt x="481338" y="719656"/>
                </a:lnTo>
                <a:lnTo>
                  <a:pt x="450571" y="678506"/>
                </a:lnTo>
                <a:lnTo>
                  <a:pt x="419279" y="637713"/>
                </a:lnTo>
                <a:lnTo>
                  <a:pt x="387624" y="597162"/>
                </a:lnTo>
                <a:lnTo>
                  <a:pt x="323867" y="516315"/>
                </a:lnTo>
                <a:lnTo>
                  <a:pt x="297069" y="481864"/>
                </a:lnTo>
                <a:lnTo>
                  <a:pt x="243048" y="412800"/>
                </a:lnTo>
                <a:lnTo>
                  <a:pt x="216250" y="378349"/>
                </a:lnTo>
                <a:lnTo>
                  <a:pt x="185421" y="336593"/>
                </a:lnTo>
                <a:lnTo>
                  <a:pt x="156202" y="294444"/>
                </a:lnTo>
                <a:lnTo>
                  <a:pt x="128577" y="251907"/>
                </a:lnTo>
                <a:lnTo>
                  <a:pt x="102530" y="208987"/>
                </a:lnTo>
                <a:lnTo>
                  <a:pt x="78044" y="165689"/>
                </a:lnTo>
                <a:lnTo>
                  <a:pt x="55104" y="122017"/>
                </a:lnTo>
                <a:lnTo>
                  <a:pt x="33695" y="77977"/>
                </a:lnTo>
                <a:lnTo>
                  <a:pt x="13799" y="33574"/>
                </a:lnTo>
                <a:lnTo>
                  <a:pt x="0" y="0"/>
                </a:lnTo>
                <a:lnTo>
                  <a:pt x="1240359" y="0"/>
                </a:lnTo>
                <a:close/>
              </a:path>
              <a:path w="3305809" h="3756025">
                <a:moveTo>
                  <a:pt x="3305323" y="3755880"/>
                </a:moveTo>
                <a:lnTo>
                  <a:pt x="3275129" y="3729194"/>
                </a:lnTo>
                <a:lnTo>
                  <a:pt x="3237138" y="3694178"/>
                </a:lnTo>
                <a:lnTo>
                  <a:pt x="3199580" y="3658968"/>
                </a:lnTo>
                <a:lnTo>
                  <a:pt x="3161706" y="3624211"/>
                </a:lnTo>
                <a:lnTo>
                  <a:pt x="3122765" y="3590555"/>
                </a:lnTo>
                <a:lnTo>
                  <a:pt x="3082008" y="3558645"/>
                </a:lnTo>
                <a:lnTo>
                  <a:pt x="3038686" y="3529128"/>
                </a:lnTo>
                <a:lnTo>
                  <a:pt x="2994803" y="3503358"/>
                </a:lnTo>
                <a:lnTo>
                  <a:pt x="2950440" y="3480221"/>
                </a:lnTo>
                <a:lnTo>
                  <a:pt x="2905586" y="3459682"/>
                </a:lnTo>
                <a:lnTo>
                  <a:pt x="2860230" y="3441711"/>
                </a:lnTo>
                <a:lnTo>
                  <a:pt x="2814357" y="3426273"/>
                </a:lnTo>
                <a:lnTo>
                  <a:pt x="2767957" y="3413336"/>
                </a:lnTo>
                <a:lnTo>
                  <a:pt x="2721018" y="3402867"/>
                </a:lnTo>
                <a:lnTo>
                  <a:pt x="2673526" y="3394832"/>
                </a:lnTo>
                <a:lnTo>
                  <a:pt x="2625470" y="3389201"/>
                </a:lnTo>
                <a:lnTo>
                  <a:pt x="2576838" y="3385938"/>
                </a:lnTo>
                <a:lnTo>
                  <a:pt x="2527618" y="3385012"/>
                </a:lnTo>
                <a:lnTo>
                  <a:pt x="2477797" y="3386390"/>
                </a:lnTo>
                <a:lnTo>
                  <a:pt x="2427364" y="3390038"/>
                </a:lnTo>
                <a:lnTo>
                  <a:pt x="2375275" y="3394841"/>
                </a:lnTo>
                <a:lnTo>
                  <a:pt x="2323177" y="3398910"/>
                </a:lnTo>
                <a:lnTo>
                  <a:pt x="2271071" y="3402204"/>
                </a:lnTo>
                <a:lnTo>
                  <a:pt x="2218960" y="3404680"/>
                </a:lnTo>
                <a:lnTo>
                  <a:pt x="2166844" y="3406298"/>
                </a:lnTo>
                <a:lnTo>
                  <a:pt x="2114727" y="3407015"/>
                </a:lnTo>
                <a:lnTo>
                  <a:pt x="2062609" y="3406790"/>
                </a:lnTo>
                <a:lnTo>
                  <a:pt x="2010492" y="3405582"/>
                </a:lnTo>
                <a:lnTo>
                  <a:pt x="1958378" y="3403348"/>
                </a:lnTo>
                <a:lnTo>
                  <a:pt x="1906270" y="3400047"/>
                </a:lnTo>
                <a:lnTo>
                  <a:pt x="1854168" y="3395637"/>
                </a:lnTo>
                <a:lnTo>
                  <a:pt x="1802074" y="3390077"/>
                </a:lnTo>
                <a:lnTo>
                  <a:pt x="1749991" y="3383325"/>
                </a:lnTo>
                <a:lnTo>
                  <a:pt x="1700159" y="3375775"/>
                </a:lnTo>
                <a:lnTo>
                  <a:pt x="1650879" y="3367102"/>
                </a:lnTo>
                <a:lnTo>
                  <a:pt x="1602165" y="3357283"/>
                </a:lnTo>
                <a:lnTo>
                  <a:pt x="1554032" y="3346294"/>
                </a:lnTo>
                <a:lnTo>
                  <a:pt x="1506496" y="3334111"/>
                </a:lnTo>
                <a:lnTo>
                  <a:pt x="1459570" y="3320711"/>
                </a:lnTo>
                <a:lnTo>
                  <a:pt x="1413269" y="3306069"/>
                </a:lnTo>
                <a:lnTo>
                  <a:pt x="1367609" y="3290164"/>
                </a:lnTo>
                <a:lnTo>
                  <a:pt x="1322604" y="3272970"/>
                </a:lnTo>
                <a:lnTo>
                  <a:pt x="1278268" y="3254464"/>
                </a:lnTo>
                <a:lnTo>
                  <a:pt x="1234617" y="3234622"/>
                </a:lnTo>
                <a:lnTo>
                  <a:pt x="1191666" y="3213421"/>
                </a:lnTo>
                <a:lnTo>
                  <a:pt x="1149428" y="3190837"/>
                </a:lnTo>
                <a:lnTo>
                  <a:pt x="1107920" y="3166847"/>
                </a:lnTo>
                <a:lnTo>
                  <a:pt x="1067155" y="3141426"/>
                </a:lnTo>
                <a:lnTo>
                  <a:pt x="1027148" y="3114551"/>
                </a:lnTo>
                <a:lnTo>
                  <a:pt x="987915" y="3086199"/>
                </a:lnTo>
                <a:lnTo>
                  <a:pt x="949470" y="3056345"/>
                </a:lnTo>
                <a:lnTo>
                  <a:pt x="911827" y="3024967"/>
                </a:lnTo>
                <a:lnTo>
                  <a:pt x="875002" y="2992040"/>
                </a:lnTo>
                <a:lnTo>
                  <a:pt x="839009" y="2957541"/>
                </a:lnTo>
                <a:lnTo>
                  <a:pt x="803864" y="2921445"/>
                </a:lnTo>
                <a:lnTo>
                  <a:pt x="769580" y="2883731"/>
                </a:lnTo>
                <a:lnTo>
                  <a:pt x="758698" y="2871180"/>
                </a:lnTo>
                <a:lnTo>
                  <a:pt x="753033" y="2864698"/>
                </a:lnTo>
                <a:lnTo>
                  <a:pt x="715933" y="2819687"/>
                </a:lnTo>
                <a:lnTo>
                  <a:pt x="686839" y="2779983"/>
                </a:lnTo>
                <a:lnTo>
                  <a:pt x="659693" y="2739261"/>
                </a:lnTo>
                <a:lnTo>
                  <a:pt x="634497" y="2697589"/>
                </a:lnTo>
                <a:lnTo>
                  <a:pt x="611255" y="2655034"/>
                </a:lnTo>
                <a:lnTo>
                  <a:pt x="589971" y="2611662"/>
                </a:lnTo>
                <a:lnTo>
                  <a:pt x="570647" y="2567541"/>
                </a:lnTo>
                <a:lnTo>
                  <a:pt x="553289" y="2522738"/>
                </a:lnTo>
                <a:lnTo>
                  <a:pt x="537898" y="2477321"/>
                </a:lnTo>
                <a:lnTo>
                  <a:pt x="524479" y="2431355"/>
                </a:lnTo>
                <a:lnTo>
                  <a:pt x="513036" y="2384908"/>
                </a:lnTo>
                <a:lnTo>
                  <a:pt x="503571" y="2338048"/>
                </a:lnTo>
                <a:lnTo>
                  <a:pt x="496088" y="2290841"/>
                </a:lnTo>
                <a:lnTo>
                  <a:pt x="490592" y="2243355"/>
                </a:lnTo>
                <a:lnTo>
                  <a:pt x="487084" y="2195657"/>
                </a:lnTo>
                <a:lnTo>
                  <a:pt x="485570" y="2147813"/>
                </a:lnTo>
                <a:lnTo>
                  <a:pt x="486052" y="2099891"/>
                </a:lnTo>
                <a:lnTo>
                  <a:pt x="488534" y="2051959"/>
                </a:lnTo>
                <a:lnTo>
                  <a:pt x="493020" y="2004082"/>
                </a:lnTo>
                <a:lnTo>
                  <a:pt x="499513" y="1956329"/>
                </a:lnTo>
                <a:lnTo>
                  <a:pt x="508016" y="1908766"/>
                </a:lnTo>
                <a:lnTo>
                  <a:pt x="518534" y="1861460"/>
                </a:lnTo>
                <a:lnTo>
                  <a:pt x="531069" y="1814479"/>
                </a:lnTo>
                <a:lnTo>
                  <a:pt x="545626" y="1767890"/>
                </a:lnTo>
                <a:lnTo>
                  <a:pt x="562207" y="1721759"/>
                </a:lnTo>
                <a:lnTo>
                  <a:pt x="580817" y="1676155"/>
                </a:lnTo>
                <a:lnTo>
                  <a:pt x="601458" y="1631143"/>
                </a:lnTo>
                <a:lnTo>
                  <a:pt x="637046" y="1559353"/>
                </a:lnTo>
                <a:lnTo>
                  <a:pt x="649489" y="1535807"/>
                </a:lnTo>
                <a:lnTo>
                  <a:pt x="671987" y="1488764"/>
                </a:lnTo>
                <a:lnTo>
                  <a:pt x="1240359" y="0"/>
                </a:lnTo>
                <a:lnTo>
                  <a:pt x="3305323" y="0"/>
                </a:lnTo>
                <a:lnTo>
                  <a:pt x="3305323" y="3755880"/>
                </a:lnTo>
                <a:close/>
              </a:path>
            </a:pathLst>
          </a:custGeom>
          <a:solidFill>
            <a:srgbClr val="F1A74D"/>
          </a:solidFill>
        </p:spPr>
        <p:txBody>
          <a:bodyPr wrap="square" lIns="0" tIns="0" rIns="0" bIns="0" rtlCol="0"/>
          <a:lstStyle/>
          <a:p>
            <a:endParaRPr/>
          </a:p>
        </p:txBody>
      </p:sp>
      <p:sp>
        <p:nvSpPr>
          <p:cNvPr id="5" name="object 5"/>
          <p:cNvSpPr txBox="1">
            <a:spLocks noGrp="1"/>
          </p:cNvSpPr>
          <p:nvPr>
            <p:ph type="title"/>
          </p:nvPr>
        </p:nvSpPr>
        <p:spPr>
          <a:xfrm>
            <a:off x="3256384" y="977900"/>
            <a:ext cx="11775440" cy="711200"/>
          </a:xfrm>
          <a:prstGeom prst="rect">
            <a:avLst/>
          </a:prstGeom>
        </p:spPr>
        <p:txBody>
          <a:bodyPr vert="horz" wrap="square" lIns="0" tIns="12700" rIns="0" bIns="0" rtlCol="0">
            <a:spAutoFit/>
          </a:bodyPr>
          <a:lstStyle/>
          <a:p>
            <a:pPr marL="12700">
              <a:lnSpc>
                <a:spcPct val="100000"/>
              </a:lnSpc>
              <a:spcBef>
                <a:spcPts val="100"/>
              </a:spcBef>
              <a:tabLst>
                <a:tab pos="1123950" algn="l"/>
                <a:tab pos="4331970" algn="l"/>
                <a:tab pos="6554470" algn="l"/>
                <a:tab pos="8555355" algn="l"/>
              </a:tabLst>
            </a:pPr>
            <a:r>
              <a:rPr sz="4500" spc="-25" dirty="0">
                <a:solidFill>
                  <a:srgbClr val="000000"/>
                </a:solidFill>
              </a:rPr>
              <a:t>Her</a:t>
            </a:r>
            <a:r>
              <a:rPr sz="4500" dirty="0">
                <a:solidFill>
                  <a:srgbClr val="000000"/>
                </a:solidFill>
              </a:rPr>
              <a:t>	</a:t>
            </a:r>
            <a:r>
              <a:rPr sz="4500" spc="-10" dirty="0">
                <a:solidFill>
                  <a:srgbClr val="000000"/>
                </a:solidFill>
              </a:rPr>
              <a:t>Değişkenin</a:t>
            </a:r>
            <a:r>
              <a:rPr sz="4500" dirty="0">
                <a:solidFill>
                  <a:srgbClr val="000000"/>
                </a:solidFill>
              </a:rPr>
              <a:t>	</a:t>
            </a:r>
            <a:r>
              <a:rPr sz="4500" spc="-10" dirty="0">
                <a:solidFill>
                  <a:srgbClr val="000000"/>
                </a:solidFill>
              </a:rPr>
              <a:t>Dağılım</a:t>
            </a:r>
            <a:r>
              <a:rPr sz="4500" dirty="0">
                <a:solidFill>
                  <a:srgbClr val="000000"/>
                </a:solidFill>
              </a:rPr>
              <a:t>	</a:t>
            </a:r>
            <a:r>
              <a:rPr sz="4500" spc="-10" dirty="0">
                <a:solidFill>
                  <a:srgbClr val="000000"/>
                </a:solidFill>
              </a:rPr>
              <a:t>Grafiği</a:t>
            </a:r>
            <a:r>
              <a:rPr sz="4500" dirty="0">
                <a:solidFill>
                  <a:srgbClr val="000000"/>
                </a:solidFill>
              </a:rPr>
              <a:t>	</a:t>
            </a:r>
            <a:r>
              <a:rPr sz="4500" spc="-10" dirty="0">
                <a:solidFill>
                  <a:srgbClr val="000000"/>
                </a:solidFill>
              </a:rPr>
              <a:t>(Histogram)</a:t>
            </a:r>
            <a:endParaRPr sz="4500"/>
          </a:p>
        </p:txBody>
      </p:sp>
      <p:sp>
        <p:nvSpPr>
          <p:cNvPr id="6" name="object 6"/>
          <p:cNvSpPr/>
          <p:nvPr/>
        </p:nvSpPr>
        <p:spPr>
          <a:xfrm>
            <a:off x="0" y="6686143"/>
            <a:ext cx="4150995" cy="3601085"/>
          </a:xfrm>
          <a:custGeom>
            <a:avLst/>
            <a:gdLst/>
            <a:ahLst/>
            <a:cxnLst/>
            <a:rect l="l" t="t" r="r" b="b"/>
            <a:pathLst>
              <a:path w="4150995" h="3601084">
                <a:moveTo>
                  <a:pt x="4150745" y="3600856"/>
                </a:moveTo>
                <a:lnTo>
                  <a:pt x="0" y="3600856"/>
                </a:lnTo>
                <a:lnTo>
                  <a:pt x="0" y="4908"/>
                </a:lnTo>
                <a:lnTo>
                  <a:pt x="7099" y="3742"/>
                </a:lnTo>
                <a:lnTo>
                  <a:pt x="51378" y="83"/>
                </a:lnTo>
                <a:lnTo>
                  <a:pt x="95835" y="0"/>
                </a:lnTo>
                <a:lnTo>
                  <a:pt x="140368" y="3497"/>
                </a:lnTo>
                <a:lnTo>
                  <a:pt x="184872" y="10581"/>
                </a:lnTo>
                <a:lnTo>
                  <a:pt x="229244" y="21259"/>
                </a:lnTo>
                <a:lnTo>
                  <a:pt x="273380" y="35537"/>
                </a:lnTo>
                <a:lnTo>
                  <a:pt x="317177" y="53421"/>
                </a:lnTo>
                <a:lnTo>
                  <a:pt x="360530" y="74917"/>
                </a:lnTo>
                <a:lnTo>
                  <a:pt x="403338" y="100032"/>
                </a:lnTo>
                <a:lnTo>
                  <a:pt x="445495" y="128771"/>
                </a:lnTo>
                <a:lnTo>
                  <a:pt x="486097" y="160380"/>
                </a:lnTo>
                <a:lnTo>
                  <a:pt x="524323" y="193861"/>
                </a:lnTo>
                <a:lnTo>
                  <a:pt x="560304" y="229107"/>
                </a:lnTo>
                <a:lnTo>
                  <a:pt x="594173" y="266012"/>
                </a:lnTo>
                <a:lnTo>
                  <a:pt x="626061" y="304467"/>
                </a:lnTo>
                <a:lnTo>
                  <a:pt x="656101" y="344365"/>
                </a:lnTo>
                <a:lnTo>
                  <a:pt x="684425" y="385599"/>
                </a:lnTo>
                <a:lnTo>
                  <a:pt x="711165" y="428060"/>
                </a:lnTo>
                <a:lnTo>
                  <a:pt x="736455" y="471642"/>
                </a:lnTo>
                <a:lnTo>
                  <a:pt x="760425" y="516237"/>
                </a:lnTo>
                <a:lnTo>
                  <a:pt x="783091" y="561552"/>
                </a:lnTo>
                <a:lnTo>
                  <a:pt x="804500" y="607328"/>
                </a:lnTo>
                <a:lnTo>
                  <a:pt x="824830" y="653502"/>
                </a:lnTo>
                <a:lnTo>
                  <a:pt x="844260" y="700013"/>
                </a:lnTo>
                <a:lnTo>
                  <a:pt x="862968" y="746801"/>
                </a:lnTo>
                <a:lnTo>
                  <a:pt x="881134" y="793804"/>
                </a:lnTo>
                <a:lnTo>
                  <a:pt x="898936" y="840961"/>
                </a:lnTo>
                <a:lnTo>
                  <a:pt x="934161" y="935492"/>
                </a:lnTo>
                <a:lnTo>
                  <a:pt x="951942" y="982744"/>
                </a:lnTo>
                <a:lnTo>
                  <a:pt x="970852" y="1032123"/>
                </a:lnTo>
                <a:lnTo>
                  <a:pt x="990274" y="1081290"/>
                </a:lnTo>
                <a:lnTo>
                  <a:pt x="1010416" y="1130128"/>
                </a:lnTo>
                <a:lnTo>
                  <a:pt x="1031485" y="1178524"/>
                </a:lnTo>
                <a:lnTo>
                  <a:pt x="1053685" y="1226363"/>
                </a:lnTo>
                <a:lnTo>
                  <a:pt x="1077224" y="1273529"/>
                </a:lnTo>
                <a:lnTo>
                  <a:pt x="1102308" y="1319908"/>
                </a:lnTo>
                <a:lnTo>
                  <a:pt x="1129143" y="1365385"/>
                </a:lnTo>
                <a:lnTo>
                  <a:pt x="1157935" y="1409844"/>
                </a:lnTo>
                <a:lnTo>
                  <a:pt x="1186815" y="1450800"/>
                </a:lnTo>
                <a:lnTo>
                  <a:pt x="1217044" y="1489947"/>
                </a:lnTo>
                <a:lnTo>
                  <a:pt x="1248590" y="1527324"/>
                </a:lnTo>
                <a:lnTo>
                  <a:pt x="1281422" y="1562970"/>
                </a:lnTo>
                <a:lnTo>
                  <a:pt x="1315509" y="1596925"/>
                </a:lnTo>
                <a:lnTo>
                  <a:pt x="1350819" y="1629228"/>
                </a:lnTo>
                <a:lnTo>
                  <a:pt x="1387322" y="1659918"/>
                </a:lnTo>
                <a:lnTo>
                  <a:pt x="1424985" y="1689034"/>
                </a:lnTo>
                <a:lnTo>
                  <a:pt x="1463778" y="1716616"/>
                </a:lnTo>
                <a:lnTo>
                  <a:pt x="1503669" y="1742702"/>
                </a:lnTo>
                <a:lnTo>
                  <a:pt x="1544627" y="1767331"/>
                </a:lnTo>
                <a:lnTo>
                  <a:pt x="1586621" y="1790543"/>
                </a:lnTo>
                <a:lnTo>
                  <a:pt x="1629620" y="1812377"/>
                </a:lnTo>
                <a:lnTo>
                  <a:pt x="1673591" y="1832872"/>
                </a:lnTo>
                <a:lnTo>
                  <a:pt x="1718505" y="1852067"/>
                </a:lnTo>
                <a:lnTo>
                  <a:pt x="1764329" y="1870002"/>
                </a:lnTo>
                <a:lnTo>
                  <a:pt x="1811033" y="1886715"/>
                </a:lnTo>
                <a:lnTo>
                  <a:pt x="1860788" y="1903195"/>
                </a:lnTo>
                <a:lnTo>
                  <a:pt x="1910711" y="1918969"/>
                </a:lnTo>
                <a:lnTo>
                  <a:pt x="1960781" y="1934115"/>
                </a:lnTo>
                <a:lnTo>
                  <a:pt x="2010979" y="1948709"/>
                </a:lnTo>
                <a:lnTo>
                  <a:pt x="2061285" y="1962829"/>
                </a:lnTo>
                <a:lnTo>
                  <a:pt x="2111681" y="1976552"/>
                </a:lnTo>
                <a:lnTo>
                  <a:pt x="2162147" y="1989955"/>
                </a:lnTo>
                <a:lnTo>
                  <a:pt x="2212663" y="2003116"/>
                </a:lnTo>
                <a:lnTo>
                  <a:pt x="2263209" y="2016111"/>
                </a:lnTo>
                <a:lnTo>
                  <a:pt x="2414838" y="2054878"/>
                </a:lnTo>
                <a:lnTo>
                  <a:pt x="2465313" y="2067985"/>
                </a:lnTo>
                <a:lnTo>
                  <a:pt x="2515418" y="2081476"/>
                </a:lnTo>
                <a:lnTo>
                  <a:pt x="2565381" y="2095380"/>
                </a:lnTo>
                <a:lnTo>
                  <a:pt x="2615177" y="2109749"/>
                </a:lnTo>
                <a:lnTo>
                  <a:pt x="2664782" y="2124632"/>
                </a:lnTo>
                <a:lnTo>
                  <a:pt x="2714170" y="2140080"/>
                </a:lnTo>
                <a:lnTo>
                  <a:pt x="2763319" y="2156143"/>
                </a:lnTo>
                <a:lnTo>
                  <a:pt x="2812202" y="2172872"/>
                </a:lnTo>
                <a:lnTo>
                  <a:pt x="2860797" y="2190317"/>
                </a:lnTo>
                <a:lnTo>
                  <a:pt x="2909078" y="2208528"/>
                </a:lnTo>
                <a:lnTo>
                  <a:pt x="2957022" y="2227557"/>
                </a:lnTo>
                <a:lnTo>
                  <a:pt x="3004603" y="2247454"/>
                </a:lnTo>
                <a:lnTo>
                  <a:pt x="3051798" y="2268268"/>
                </a:lnTo>
                <a:lnTo>
                  <a:pt x="3098582" y="2290050"/>
                </a:lnTo>
                <a:lnTo>
                  <a:pt x="3144930" y="2312852"/>
                </a:lnTo>
                <a:lnTo>
                  <a:pt x="3190819" y="2336722"/>
                </a:lnTo>
                <a:lnTo>
                  <a:pt x="3236224" y="2361713"/>
                </a:lnTo>
                <a:lnTo>
                  <a:pt x="3281120" y="2387873"/>
                </a:lnTo>
                <a:lnTo>
                  <a:pt x="3325483" y="2415254"/>
                </a:lnTo>
                <a:lnTo>
                  <a:pt x="3367196" y="2442285"/>
                </a:lnTo>
                <a:lnTo>
                  <a:pt x="3408340" y="2469846"/>
                </a:lnTo>
                <a:lnTo>
                  <a:pt x="3448876" y="2497974"/>
                </a:lnTo>
                <a:lnTo>
                  <a:pt x="3488761" y="2526702"/>
                </a:lnTo>
                <a:lnTo>
                  <a:pt x="3527953" y="2556065"/>
                </a:lnTo>
                <a:lnTo>
                  <a:pt x="3566412" y="2586097"/>
                </a:lnTo>
                <a:lnTo>
                  <a:pt x="3604095" y="2616833"/>
                </a:lnTo>
                <a:lnTo>
                  <a:pt x="3640962" y="2648308"/>
                </a:lnTo>
                <a:lnTo>
                  <a:pt x="3676969" y="2680555"/>
                </a:lnTo>
                <a:lnTo>
                  <a:pt x="3712076" y="2713609"/>
                </a:lnTo>
                <a:lnTo>
                  <a:pt x="3746241" y="2747505"/>
                </a:lnTo>
                <a:lnTo>
                  <a:pt x="3779423" y="2782278"/>
                </a:lnTo>
                <a:lnTo>
                  <a:pt x="3811579" y="2817961"/>
                </a:lnTo>
                <a:lnTo>
                  <a:pt x="3842668" y="2854589"/>
                </a:lnTo>
                <a:lnTo>
                  <a:pt x="3872649" y="2892196"/>
                </a:lnTo>
                <a:lnTo>
                  <a:pt x="3901480" y="2930818"/>
                </a:lnTo>
                <a:lnTo>
                  <a:pt x="3929119" y="2970488"/>
                </a:lnTo>
                <a:lnTo>
                  <a:pt x="3955525" y="3011241"/>
                </a:lnTo>
                <a:lnTo>
                  <a:pt x="3980656" y="3053112"/>
                </a:lnTo>
                <a:lnTo>
                  <a:pt x="4004471" y="3096134"/>
                </a:lnTo>
                <a:lnTo>
                  <a:pt x="4026927" y="3140343"/>
                </a:lnTo>
                <a:lnTo>
                  <a:pt x="4047984" y="3185772"/>
                </a:lnTo>
                <a:lnTo>
                  <a:pt x="4067599" y="3232457"/>
                </a:lnTo>
                <a:lnTo>
                  <a:pt x="4085731" y="3280432"/>
                </a:lnTo>
                <a:lnTo>
                  <a:pt x="4101592" y="3327479"/>
                </a:lnTo>
                <a:lnTo>
                  <a:pt x="4115376" y="3374467"/>
                </a:lnTo>
                <a:lnTo>
                  <a:pt x="4127027" y="3421394"/>
                </a:lnTo>
                <a:lnTo>
                  <a:pt x="4136488" y="3468256"/>
                </a:lnTo>
                <a:lnTo>
                  <a:pt x="4143702" y="3515052"/>
                </a:lnTo>
                <a:lnTo>
                  <a:pt x="4148611" y="3561780"/>
                </a:lnTo>
                <a:lnTo>
                  <a:pt x="4150745" y="3600856"/>
                </a:lnTo>
                <a:close/>
              </a:path>
            </a:pathLst>
          </a:custGeom>
          <a:solidFill>
            <a:srgbClr val="F1A74D"/>
          </a:solid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83" y="-308"/>
            <a:ext cx="15090775" cy="8770620"/>
            <a:chOff x="1583" y="-308"/>
            <a:chExt cx="15090775" cy="8770620"/>
          </a:xfrm>
        </p:grpSpPr>
        <p:sp>
          <p:nvSpPr>
            <p:cNvPr id="3" name="object 3"/>
            <p:cNvSpPr/>
            <p:nvPr/>
          </p:nvSpPr>
          <p:spPr>
            <a:xfrm>
              <a:off x="1583" y="-308"/>
              <a:ext cx="3488690" cy="4490085"/>
            </a:xfrm>
            <a:custGeom>
              <a:avLst/>
              <a:gdLst/>
              <a:ahLst/>
              <a:cxnLst/>
              <a:rect l="l" t="t" r="r" b="b"/>
              <a:pathLst>
                <a:path w="3488690" h="4490085">
                  <a:moveTo>
                    <a:pt x="2814014" y="105"/>
                  </a:moveTo>
                  <a:lnTo>
                    <a:pt x="3069006" y="0"/>
                  </a:lnTo>
                  <a:lnTo>
                    <a:pt x="3083213" y="16393"/>
                  </a:lnTo>
                  <a:lnTo>
                    <a:pt x="3127853" y="88280"/>
                  </a:lnTo>
                  <a:lnTo>
                    <a:pt x="3145007" y="137818"/>
                  </a:lnTo>
                  <a:lnTo>
                    <a:pt x="3174817" y="186315"/>
                  </a:lnTo>
                  <a:lnTo>
                    <a:pt x="3191976" y="235908"/>
                  </a:lnTo>
                  <a:lnTo>
                    <a:pt x="3221771" y="284236"/>
                  </a:lnTo>
                  <a:lnTo>
                    <a:pt x="3238895" y="333439"/>
                  </a:lnTo>
                  <a:lnTo>
                    <a:pt x="3268636" y="381154"/>
                  </a:lnTo>
                  <a:lnTo>
                    <a:pt x="3302682" y="477298"/>
                  </a:lnTo>
                  <a:lnTo>
                    <a:pt x="3369951" y="660326"/>
                  </a:lnTo>
                  <a:lnTo>
                    <a:pt x="3403015" y="745425"/>
                  </a:lnTo>
                  <a:lnTo>
                    <a:pt x="3406720" y="787105"/>
                  </a:lnTo>
                  <a:lnTo>
                    <a:pt x="3422943" y="826182"/>
                  </a:lnTo>
                  <a:lnTo>
                    <a:pt x="3440242" y="877350"/>
                  </a:lnTo>
                  <a:lnTo>
                    <a:pt x="3445455" y="936001"/>
                  </a:lnTo>
                  <a:lnTo>
                    <a:pt x="3463404" y="994489"/>
                  </a:lnTo>
                  <a:lnTo>
                    <a:pt x="3488078" y="1272081"/>
                  </a:lnTo>
                  <a:lnTo>
                    <a:pt x="3463648" y="1427570"/>
                  </a:lnTo>
                  <a:lnTo>
                    <a:pt x="3442761" y="1479469"/>
                  </a:lnTo>
                  <a:lnTo>
                    <a:pt x="3434426" y="1529140"/>
                  </a:lnTo>
                  <a:lnTo>
                    <a:pt x="3413312" y="1578489"/>
                  </a:lnTo>
                  <a:lnTo>
                    <a:pt x="3392039" y="1626045"/>
                  </a:lnTo>
                  <a:lnTo>
                    <a:pt x="3370576" y="1671463"/>
                  </a:lnTo>
                  <a:lnTo>
                    <a:pt x="3348892" y="1714398"/>
                  </a:lnTo>
                  <a:lnTo>
                    <a:pt x="3326455" y="1748863"/>
                  </a:lnTo>
                  <a:lnTo>
                    <a:pt x="3314746" y="1760568"/>
                  </a:lnTo>
                  <a:lnTo>
                    <a:pt x="3249283" y="1024087"/>
                  </a:lnTo>
                  <a:lnTo>
                    <a:pt x="3232235" y="975727"/>
                  </a:lnTo>
                  <a:lnTo>
                    <a:pt x="3227799" y="925824"/>
                  </a:lnTo>
                  <a:lnTo>
                    <a:pt x="3124403" y="623233"/>
                  </a:lnTo>
                  <a:lnTo>
                    <a:pt x="3041511" y="407890"/>
                  </a:lnTo>
                  <a:lnTo>
                    <a:pt x="3012388" y="367124"/>
                  </a:lnTo>
                  <a:lnTo>
                    <a:pt x="2979387" y="282735"/>
                  </a:lnTo>
                  <a:lnTo>
                    <a:pt x="2950169" y="240916"/>
                  </a:lnTo>
                  <a:lnTo>
                    <a:pt x="2933531" y="197176"/>
                  </a:lnTo>
                  <a:lnTo>
                    <a:pt x="2904153" y="153540"/>
                  </a:lnTo>
                  <a:lnTo>
                    <a:pt x="2887314" y="107538"/>
                  </a:lnTo>
                  <a:lnTo>
                    <a:pt x="2857694" y="61194"/>
                  </a:lnTo>
                  <a:lnTo>
                    <a:pt x="2827925" y="13162"/>
                  </a:lnTo>
                  <a:lnTo>
                    <a:pt x="2814014" y="105"/>
                  </a:lnTo>
                  <a:close/>
                </a:path>
                <a:path w="3488690" h="4490085">
                  <a:moveTo>
                    <a:pt x="0" y="4489061"/>
                  </a:moveTo>
                  <a:lnTo>
                    <a:pt x="5956" y="4269189"/>
                  </a:lnTo>
                  <a:lnTo>
                    <a:pt x="18770" y="4269907"/>
                  </a:lnTo>
                  <a:lnTo>
                    <a:pt x="82440" y="4269005"/>
                  </a:lnTo>
                  <a:lnTo>
                    <a:pt x="133371" y="4268218"/>
                  </a:lnTo>
                  <a:lnTo>
                    <a:pt x="184209" y="4266392"/>
                  </a:lnTo>
                  <a:lnTo>
                    <a:pt x="247602" y="4262373"/>
                  </a:lnTo>
                  <a:lnTo>
                    <a:pt x="285586" y="4259378"/>
                  </a:lnTo>
                  <a:lnTo>
                    <a:pt x="361447" y="4252183"/>
                  </a:lnTo>
                  <a:lnTo>
                    <a:pt x="424556" y="4244968"/>
                  </a:lnTo>
                  <a:lnTo>
                    <a:pt x="474926" y="4237884"/>
                  </a:lnTo>
                  <a:lnTo>
                    <a:pt x="525211" y="4229834"/>
                  </a:lnTo>
                  <a:lnTo>
                    <a:pt x="588062" y="4219718"/>
                  </a:lnTo>
                  <a:lnTo>
                    <a:pt x="638182" y="4209813"/>
                  </a:lnTo>
                  <a:lnTo>
                    <a:pt x="675573" y="4200142"/>
                  </a:lnTo>
                  <a:lnTo>
                    <a:pt x="725537" y="4188485"/>
                  </a:lnTo>
                  <a:lnTo>
                    <a:pt x="762776" y="4177114"/>
                  </a:lnTo>
                  <a:lnTo>
                    <a:pt x="799944" y="4164932"/>
                  </a:lnTo>
                  <a:lnTo>
                    <a:pt x="837041" y="4151964"/>
                  </a:lnTo>
                  <a:lnTo>
                    <a:pt x="873542" y="4132277"/>
                  </a:lnTo>
                  <a:lnTo>
                    <a:pt x="922245" y="4106435"/>
                  </a:lnTo>
                  <a:lnTo>
                    <a:pt x="957906" y="4077306"/>
                  </a:lnTo>
                  <a:lnTo>
                    <a:pt x="1005880" y="4043260"/>
                  </a:lnTo>
                  <a:lnTo>
                    <a:pt x="1053572" y="4006041"/>
                  </a:lnTo>
                  <a:lnTo>
                    <a:pt x="1088387" y="3967393"/>
                  </a:lnTo>
                  <a:lnTo>
                    <a:pt x="1111159" y="3936699"/>
                  </a:lnTo>
                  <a:lnTo>
                    <a:pt x="1146082" y="3899264"/>
                  </a:lnTo>
                  <a:lnTo>
                    <a:pt x="1180601" y="3857288"/>
                  </a:lnTo>
                  <a:lnTo>
                    <a:pt x="1202162" y="3812969"/>
                  </a:lnTo>
                  <a:lnTo>
                    <a:pt x="1236160" y="3765132"/>
                  </a:lnTo>
                  <a:lnTo>
                    <a:pt x="1270041" y="3715978"/>
                  </a:lnTo>
                  <a:lnTo>
                    <a:pt x="1291250" y="3667704"/>
                  </a:lnTo>
                  <a:lnTo>
                    <a:pt x="1312533" y="3620261"/>
                  </a:lnTo>
                  <a:lnTo>
                    <a:pt x="1333986" y="3574723"/>
                  </a:lnTo>
                  <a:lnTo>
                    <a:pt x="1343812" y="3541830"/>
                  </a:lnTo>
                  <a:lnTo>
                    <a:pt x="1366017" y="3504751"/>
                  </a:lnTo>
                  <a:lnTo>
                    <a:pt x="1375093" y="3463417"/>
                  </a:lnTo>
                  <a:lnTo>
                    <a:pt x="1383484" y="3414384"/>
                  </a:lnTo>
                  <a:lnTo>
                    <a:pt x="1403636" y="3354210"/>
                  </a:lnTo>
                  <a:lnTo>
                    <a:pt x="1441856" y="3210424"/>
                  </a:lnTo>
                  <a:lnTo>
                    <a:pt x="1462620" y="3157138"/>
                  </a:lnTo>
                  <a:lnTo>
                    <a:pt x="1471685" y="3115683"/>
                  </a:lnTo>
                  <a:lnTo>
                    <a:pt x="1481054" y="3077648"/>
                  </a:lnTo>
                  <a:lnTo>
                    <a:pt x="1502730" y="3034625"/>
                  </a:lnTo>
                  <a:lnTo>
                    <a:pt x="1511451" y="2989297"/>
                  </a:lnTo>
                  <a:lnTo>
                    <a:pt x="1532933" y="2944089"/>
                  </a:lnTo>
                  <a:lnTo>
                    <a:pt x="1554510" y="2899955"/>
                  </a:lnTo>
                  <a:lnTo>
                    <a:pt x="1576168" y="2856730"/>
                  </a:lnTo>
                  <a:lnTo>
                    <a:pt x="1619667" y="2772332"/>
                  </a:lnTo>
                  <a:lnTo>
                    <a:pt x="1654128" y="2729700"/>
                  </a:lnTo>
                  <a:lnTo>
                    <a:pt x="1675960" y="2688430"/>
                  </a:lnTo>
                  <a:lnTo>
                    <a:pt x="1779383" y="2560997"/>
                  </a:lnTo>
                  <a:lnTo>
                    <a:pt x="1813952" y="2519576"/>
                  </a:lnTo>
                  <a:lnTo>
                    <a:pt x="1848779" y="2481070"/>
                  </a:lnTo>
                  <a:lnTo>
                    <a:pt x="1883838" y="2445161"/>
                  </a:lnTo>
                  <a:lnTo>
                    <a:pt x="1919099" y="2411531"/>
                  </a:lnTo>
                  <a:lnTo>
                    <a:pt x="1954534" y="2379862"/>
                  </a:lnTo>
                  <a:lnTo>
                    <a:pt x="1990115" y="2349833"/>
                  </a:lnTo>
                  <a:lnTo>
                    <a:pt x="2025814" y="2321128"/>
                  </a:lnTo>
                  <a:lnTo>
                    <a:pt x="2074252" y="2292303"/>
                  </a:lnTo>
                  <a:lnTo>
                    <a:pt x="2122751" y="2264164"/>
                  </a:lnTo>
                  <a:lnTo>
                    <a:pt x="2171283" y="2236392"/>
                  </a:lnTo>
                  <a:lnTo>
                    <a:pt x="2195376" y="2220564"/>
                  </a:lnTo>
                  <a:lnTo>
                    <a:pt x="2231842" y="2200484"/>
                  </a:lnTo>
                  <a:lnTo>
                    <a:pt x="2280741" y="2176853"/>
                  </a:lnTo>
                  <a:lnTo>
                    <a:pt x="2329488" y="2151500"/>
                  </a:lnTo>
                  <a:lnTo>
                    <a:pt x="2378144" y="2125127"/>
                  </a:lnTo>
                  <a:lnTo>
                    <a:pt x="2439422" y="2097313"/>
                  </a:lnTo>
                  <a:lnTo>
                    <a:pt x="2488085" y="2071009"/>
                  </a:lnTo>
                  <a:lnTo>
                    <a:pt x="2549494" y="2044671"/>
                  </a:lnTo>
                  <a:lnTo>
                    <a:pt x="2598412" y="2021250"/>
                  </a:lnTo>
                  <a:lnTo>
                    <a:pt x="2659238" y="1988345"/>
                  </a:lnTo>
                  <a:lnTo>
                    <a:pt x="2720465" y="1959961"/>
                  </a:lnTo>
                  <a:lnTo>
                    <a:pt x="2769326" y="1935887"/>
                  </a:lnTo>
                  <a:lnTo>
                    <a:pt x="2805701" y="1914789"/>
                  </a:lnTo>
                  <a:lnTo>
                    <a:pt x="2842121" y="1894205"/>
                  </a:lnTo>
                  <a:lnTo>
                    <a:pt x="2878469" y="1872801"/>
                  </a:lnTo>
                  <a:lnTo>
                    <a:pt x="2901975" y="1850366"/>
                  </a:lnTo>
                  <a:lnTo>
                    <a:pt x="2985607" y="1787152"/>
                  </a:lnTo>
                  <a:lnTo>
                    <a:pt x="3020744" y="1752131"/>
                  </a:lnTo>
                  <a:lnTo>
                    <a:pt x="3068516" y="1715804"/>
                  </a:lnTo>
                  <a:lnTo>
                    <a:pt x="3090953" y="1681346"/>
                  </a:lnTo>
                  <a:lnTo>
                    <a:pt x="3125989" y="1645183"/>
                  </a:lnTo>
                  <a:lnTo>
                    <a:pt x="3148305" y="1609366"/>
                  </a:lnTo>
                  <a:lnTo>
                    <a:pt x="3170535" y="1572569"/>
                  </a:lnTo>
                  <a:lnTo>
                    <a:pt x="3192659" y="1534593"/>
                  </a:lnTo>
                  <a:lnTo>
                    <a:pt x="3214661" y="1495240"/>
                  </a:lnTo>
                  <a:lnTo>
                    <a:pt x="3223238" y="1448283"/>
                  </a:lnTo>
                  <a:lnTo>
                    <a:pt x="3244519" y="1400817"/>
                  </a:lnTo>
                  <a:lnTo>
                    <a:pt x="3261836" y="1308756"/>
                  </a:lnTo>
                  <a:lnTo>
                    <a:pt x="3257817" y="1263545"/>
                  </a:lnTo>
                  <a:lnTo>
                    <a:pt x="3266395" y="1216597"/>
                  </a:lnTo>
                  <a:lnTo>
                    <a:pt x="3314746" y="1760568"/>
                  </a:lnTo>
                  <a:lnTo>
                    <a:pt x="3291326" y="1783977"/>
                  </a:lnTo>
                  <a:lnTo>
                    <a:pt x="3268811" y="1817553"/>
                  </a:lnTo>
                  <a:lnTo>
                    <a:pt x="3233613" y="1851901"/>
                  </a:lnTo>
                  <a:lnTo>
                    <a:pt x="3163147" y="1919783"/>
                  </a:lnTo>
                  <a:lnTo>
                    <a:pt x="3127888" y="1953438"/>
                  </a:lnTo>
                  <a:lnTo>
                    <a:pt x="3079969" y="1988108"/>
                  </a:lnTo>
                  <a:lnTo>
                    <a:pt x="3044696" y="2021605"/>
                  </a:lnTo>
                  <a:lnTo>
                    <a:pt x="3008672" y="2046648"/>
                  </a:lnTo>
                  <a:lnTo>
                    <a:pt x="2972450" y="2069460"/>
                  </a:lnTo>
                  <a:lnTo>
                    <a:pt x="2899798" y="2112762"/>
                  </a:lnTo>
                  <a:lnTo>
                    <a:pt x="2850913" y="2136560"/>
                  </a:lnTo>
                  <a:lnTo>
                    <a:pt x="2802218" y="2162498"/>
                  </a:lnTo>
                  <a:lnTo>
                    <a:pt x="2741161" y="2192791"/>
                  </a:lnTo>
                  <a:lnTo>
                    <a:pt x="2618960" y="2252419"/>
                  </a:lnTo>
                  <a:lnTo>
                    <a:pt x="2557589" y="2279183"/>
                  </a:lnTo>
                  <a:lnTo>
                    <a:pt x="2508950" y="2305756"/>
                  </a:lnTo>
                  <a:lnTo>
                    <a:pt x="2460322" y="2332442"/>
                  </a:lnTo>
                  <a:lnTo>
                    <a:pt x="2398981" y="2359546"/>
                  </a:lnTo>
                  <a:lnTo>
                    <a:pt x="2350154" y="2384000"/>
                  </a:lnTo>
                  <a:lnTo>
                    <a:pt x="2313769" y="2404984"/>
                  </a:lnTo>
                  <a:lnTo>
                    <a:pt x="2289753" y="2421679"/>
                  </a:lnTo>
                  <a:lnTo>
                    <a:pt x="2228658" y="2451556"/>
                  </a:lnTo>
                  <a:lnTo>
                    <a:pt x="2192868" y="2479238"/>
                  </a:lnTo>
                  <a:lnTo>
                    <a:pt x="2144485" y="2508681"/>
                  </a:lnTo>
                  <a:lnTo>
                    <a:pt x="2108861" y="2538220"/>
                  </a:lnTo>
                  <a:lnTo>
                    <a:pt x="2073396" y="2569563"/>
                  </a:lnTo>
                  <a:lnTo>
                    <a:pt x="2038144" y="2603293"/>
                  </a:lnTo>
                  <a:lnTo>
                    <a:pt x="1990506" y="2641118"/>
                  </a:lnTo>
                  <a:lnTo>
                    <a:pt x="1955834" y="2681374"/>
                  </a:lnTo>
                  <a:lnTo>
                    <a:pt x="1921530" y="2725767"/>
                  </a:lnTo>
                  <a:lnTo>
                    <a:pt x="1886937" y="2766921"/>
                  </a:lnTo>
                  <a:lnTo>
                    <a:pt x="1864889" y="2805757"/>
                  </a:lnTo>
                  <a:lnTo>
                    <a:pt x="1830139" y="2845129"/>
                  </a:lnTo>
                  <a:lnTo>
                    <a:pt x="1808040" y="2883396"/>
                  </a:lnTo>
                  <a:lnTo>
                    <a:pt x="1785997" y="2922290"/>
                  </a:lnTo>
                  <a:lnTo>
                    <a:pt x="1764063" y="2962416"/>
                  </a:lnTo>
                  <a:lnTo>
                    <a:pt x="1742293" y="3004382"/>
                  </a:lnTo>
                  <a:lnTo>
                    <a:pt x="1720741" y="3048795"/>
                  </a:lnTo>
                  <a:lnTo>
                    <a:pt x="1712110" y="3095136"/>
                  </a:lnTo>
                  <a:lnTo>
                    <a:pt x="1691154" y="3146262"/>
                  </a:lnTo>
                  <a:lnTo>
                    <a:pt x="1670578" y="3201655"/>
                  </a:lnTo>
                  <a:lnTo>
                    <a:pt x="1650434" y="3261921"/>
                  </a:lnTo>
                  <a:lnTo>
                    <a:pt x="1643428" y="3326544"/>
                  </a:lnTo>
                  <a:lnTo>
                    <a:pt x="1612135" y="3404814"/>
                  </a:lnTo>
                  <a:lnTo>
                    <a:pt x="1604925" y="3467146"/>
                  </a:lnTo>
                  <a:lnTo>
                    <a:pt x="1584086" y="3519579"/>
                  </a:lnTo>
                  <a:lnTo>
                    <a:pt x="1575153" y="3562531"/>
                  </a:lnTo>
                  <a:lnTo>
                    <a:pt x="1553065" y="3600914"/>
                  </a:lnTo>
                  <a:lnTo>
                    <a:pt x="1543358" y="3635145"/>
                  </a:lnTo>
                  <a:lnTo>
                    <a:pt x="1458656" y="3829760"/>
                  </a:lnTo>
                  <a:lnTo>
                    <a:pt x="1424696" y="3878029"/>
                  </a:lnTo>
                  <a:lnTo>
                    <a:pt x="1390613" y="3924912"/>
                  </a:lnTo>
                  <a:lnTo>
                    <a:pt x="1369022" y="3968892"/>
                  </a:lnTo>
                  <a:lnTo>
                    <a:pt x="1334588" y="4011827"/>
                  </a:lnTo>
                  <a:lnTo>
                    <a:pt x="1299926" y="4052202"/>
                  </a:lnTo>
                  <a:lnTo>
                    <a:pt x="1277653" y="4088500"/>
                  </a:lnTo>
                  <a:lnTo>
                    <a:pt x="1242432" y="4122579"/>
                  </a:lnTo>
                  <a:lnTo>
                    <a:pt x="1219529" y="4151800"/>
                  </a:lnTo>
                  <a:lnTo>
                    <a:pt x="1171549" y="4185778"/>
                  </a:lnTo>
                  <a:lnTo>
                    <a:pt x="1135990" y="4216056"/>
                  </a:lnTo>
                  <a:lnTo>
                    <a:pt x="1100214" y="4243896"/>
                  </a:lnTo>
                  <a:lnTo>
                    <a:pt x="1076884" y="4268309"/>
                  </a:lnTo>
                  <a:lnTo>
                    <a:pt x="1040711" y="4291682"/>
                  </a:lnTo>
                  <a:lnTo>
                    <a:pt x="1004358" y="4313027"/>
                  </a:lnTo>
                  <a:lnTo>
                    <a:pt x="967837" y="4332480"/>
                  </a:lnTo>
                  <a:lnTo>
                    <a:pt x="918510" y="4351302"/>
                  </a:lnTo>
                  <a:lnTo>
                    <a:pt x="881689" y="4367382"/>
                  </a:lnTo>
                  <a:lnTo>
                    <a:pt x="832086" y="4383105"/>
                  </a:lnTo>
                  <a:lnTo>
                    <a:pt x="795014" y="4396359"/>
                  </a:lnTo>
                  <a:lnTo>
                    <a:pt x="745184" y="4409529"/>
                  </a:lnTo>
                  <a:lnTo>
                    <a:pt x="695260" y="4421629"/>
                  </a:lnTo>
                  <a:lnTo>
                    <a:pt x="632602" y="4433918"/>
                  </a:lnTo>
                  <a:lnTo>
                    <a:pt x="569873" y="4445409"/>
                  </a:lnTo>
                  <a:lnTo>
                    <a:pt x="507085" y="4456240"/>
                  </a:lnTo>
                  <a:lnTo>
                    <a:pt x="456732" y="4463525"/>
                  </a:lnTo>
                  <a:lnTo>
                    <a:pt x="406292" y="4469826"/>
                  </a:lnTo>
                  <a:lnTo>
                    <a:pt x="355766" y="4475165"/>
                  </a:lnTo>
                  <a:lnTo>
                    <a:pt x="305157" y="4479567"/>
                  </a:lnTo>
                  <a:lnTo>
                    <a:pt x="254467" y="4483055"/>
                  </a:lnTo>
                  <a:lnTo>
                    <a:pt x="203698" y="4485653"/>
                  </a:lnTo>
                  <a:lnTo>
                    <a:pt x="152851" y="4487383"/>
                  </a:lnTo>
                  <a:lnTo>
                    <a:pt x="89280" y="4489394"/>
                  </a:lnTo>
                  <a:lnTo>
                    <a:pt x="38285" y="4489460"/>
                  </a:lnTo>
                  <a:lnTo>
                    <a:pt x="0" y="4489061"/>
                  </a:lnTo>
                  <a:close/>
                </a:path>
              </a:pathLst>
            </a:custGeom>
            <a:solidFill>
              <a:srgbClr val="FFD89C"/>
            </a:solidFill>
          </p:spPr>
          <p:txBody>
            <a:bodyPr wrap="square" lIns="0" tIns="0" rIns="0" bIns="0" rtlCol="0"/>
            <a:lstStyle/>
            <a:p>
              <a:endParaRPr/>
            </a:p>
          </p:txBody>
        </p:sp>
        <p:pic>
          <p:nvPicPr>
            <p:cNvPr id="4" name="object 4"/>
            <p:cNvPicPr/>
            <p:nvPr/>
          </p:nvPicPr>
          <p:blipFill>
            <a:blip r:embed="rId2" cstate="print"/>
            <a:stretch>
              <a:fillRect/>
            </a:stretch>
          </p:blipFill>
          <p:spPr>
            <a:xfrm>
              <a:off x="3195441" y="2445600"/>
              <a:ext cx="11896724" cy="6324599"/>
            </a:xfrm>
            <a:prstGeom prst="rect">
              <a:avLst/>
            </a:prstGeom>
          </p:spPr>
        </p:pic>
      </p:grpSp>
      <p:grpSp>
        <p:nvGrpSpPr>
          <p:cNvPr id="5" name="object 5"/>
          <p:cNvGrpSpPr/>
          <p:nvPr/>
        </p:nvGrpSpPr>
        <p:grpSpPr>
          <a:xfrm>
            <a:off x="15702229" y="6821941"/>
            <a:ext cx="2586355" cy="3465195"/>
            <a:chOff x="15702229" y="6821941"/>
            <a:chExt cx="2586355" cy="3465195"/>
          </a:xfrm>
        </p:grpSpPr>
        <p:sp>
          <p:nvSpPr>
            <p:cNvPr id="6" name="object 6"/>
            <p:cNvSpPr/>
            <p:nvPr/>
          </p:nvSpPr>
          <p:spPr>
            <a:xfrm>
              <a:off x="15702229" y="7036183"/>
              <a:ext cx="2586355" cy="3251200"/>
            </a:xfrm>
            <a:custGeom>
              <a:avLst/>
              <a:gdLst/>
              <a:ahLst/>
              <a:cxnLst/>
              <a:rect l="l" t="t" r="r" b="b"/>
              <a:pathLst>
                <a:path w="2586355" h="3251200">
                  <a:moveTo>
                    <a:pt x="2585769" y="0"/>
                  </a:moveTo>
                  <a:lnTo>
                    <a:pt x="2585769" y="3250815"/>
                  </a:lnTo>
                  <a:lnTo>
                    <a:pt x="48470" y="3250815"/>
                  </a:lnTo>
                  <a:lnTo>
                    <a:pt x="48069" y="3249620"/>
                  </a:lnTo>
                  <a:lnTo>
                    <a:pt x="34355" y="3202031"/>
                  </a:lnTo>
                  <a:lnTo>
                    <a:pt x="22716" y="3153744"/>
                  </a:lnTo>
                  <a:lnTo>
                    <a:pt x="13572" y="3106204"/>
                  </a:lnTo>
                  <a:lnTo>
                    <a:pt x="6961" y="3059744"/>
                  </a:lnTo>
                  <a:lnTo>
                    <a:pt x="2428" y="3012175"/>
                  </a:lnTo>
                  <a:lnTo>
                    <a:pt x="111" y="2964391"/>
                  </a:lnTo>
                  <a:lnTo>
                    <a:pt x="0" y="2916513"/>
                  </a:lnTo>
                  <a:lnTo>
                    <a:pt x="2082" y="2868662"/>
                  </a:lnTo>
                  <a:lnTo>
                    <a:pt x="6349" y="2820962"/>
                  </a:lnTo>
                  <a:lnTo>
                    <a:pt x="12790" y="2773534"/>
                  </a:lnTo>
                  <a:lnTo>
                    <a:pt x="21394" y="2726500"/>
                  </a:lnTo>
                  <a:lnTo>
                    <a:pt x="32150" y="2679983"/>
                  </a:lnTo>
                  <a:lnTo>
                    <a:pt x="45048" y="2634104"/>
                  </a:lnTo>
                  <a:lnTo>
                    <a:pt x="60078" y="2588985"/>
                  </a:lnTo>
                  <a:lnTo>
                    <a:pt x="77230" y="2544748"/>
                  </a:lnTo>
                  <a:lnTo>
                    <a:pt x="96491" y="2501516"/>
                  </a:lnTo>
                  <a:lnTo>
                    <a:pt x="117853" y="2459411"/>
                  </a:lnTo>
                  <a:lnTo>
                    <a:pt x="141304" y="2418554"/>
                  </a:lnTo>
                  <a:lnTo>
                    <a:pt x="166834" y="2379067"/>
                  </a:lnTo>
                  <a:lnTo>
                    <a:pt x="194433" y="2341074"/>
                  </a:lnTo>
                  <a:lnTo>
                    <a:pt x="224090" y="2304695"/>
                  </a:lnTo>
                  <a:lnTo>
                    <a:pt x="255794" y="2270052"/>
                  </a:lnTo>
                  <a:lnTo>
                    <a:pt x="289535" y="2237269"/>
                  </a:lnTo>
                  <a:lnTo>
                    <a:pt x="325302" y="2206466"/>
                  </a:lnTo>
                  <a:lnTo>
                    <a:pt x="363086" y="2177766"/>
                  </a:lnTo>
                  <a:lnTo>
                    <a:pt x="405603" y="2149431"/>
                  </a:lnTo>
                  <a:lnTo>
                    <a:pt x="449452" y="2123800"/>
                  </a:lnTo>
                  <a:lnTo>
                    <a:pt x="494517" y="2100661"/>
                  </a:lnTo>
                  <a:lnTo>
                    <a:pt x="540682" y="2079797"/>
                  </a:lnTo>
                  <a:lnTo>
                    <a:pt x="587834" y="2060995"/>
                  </a:lnTo>
                  <a:lnTo>
                    <a:pt x="635858" y="2044042"/>
                  </a:lnTo>
                  <a:lnTo>
                    <a:pt x="684638" y="2028722"/>
                  </a:lnTo>
                  <a:lnTo>
                    <a:pt x="734059" y="2014821"/>
                  </a:lnTo>
                  <a:lnTo>
                    <a:pt x="784008" y="2002125"/>
                  </a:lnTo>
                  <a:lnTo>
                    <a:pt x="834369" y="1990421"/>
                  </a:lnTo>
                  <a:lnTo>
                    <a:pt x="885027" y="1979493"/>
                  </a:lnTo>
                  <a:lnTo>
                    <a:pt x="935867" y="1969127"/>
                  </a:lnTo>
                  <a:lnTo>
                    <a:pt x="986775" y="1959110"/>
                  </a:lnTo>
                  <a:lnTo>
                    <a:pt x="1037635" y="1949226"/>
                  </a:lnTo>
                  <a:lnTo>
                    <a:pt x="1088333" y="1939262"/>
                  </a:lnTo>
                  <a:lnTo>
                    <a:pt x="1138754" y="1929004"/>
                  </a:lnTo>
                  <a:lnTo>
                    <a:pt x="1186189" y="1918680"/>
                  </a:lnTo>
                  <a:lnTo>
                    <a:pt x="1233789" y="1907354"/>
                  </a:lnTo>
                  <a:lnTo>
                    <a:pt x="1281361" y="1894918"/>
                  </a:lnTo>
                  <a:lnTo>
                    <a:pt x="1328715" y="1881261"/>
                  </a:lnTo>
                  <a:lnTo>
                    <a:pt x="1375659" y="1866272"/>
                  </a:lnTo>
                  <a:lnTo>
                    <a:pt x="1422002" y="1849842"/>
                  </a:lnTo>
                  <a:lnTo>
                    <a:pt x="1467552" y="1831860"/>
                  </a:lnTo>
                  <a:lnTo>
                    <a:pt x="1512118" y="1812216"/>
                  </a:lnTo>
                  <a:lnTo>
                    <a:pt x="1555508" y="1790801"/>
                  </a:lnTo>
                  <a:lnTo>
                    <a:pt x="1597531" y="1767503"/>
                  </a:lnTo>
                  <a:lnTo>
                    <a:pt x="1637995" y="1742213"/>
                  </a:lnTo>
                  <a:lnTo>
                    <a:pt x="1676710" y="1714820"/>
                  </a:lnTo>
                  <a:lnTo>
                    <a:pt x="1713483" y="1685215"/>
                  </a:lnTo>
                  <a:lnTo>
                    <a:pt x="1748123" y="1653288"/>
                  </a:lnTo>
                  <a:lnTo>
                    <a:pt x="1780439" y="1618927"/>
                  </a:lnTo>
                  <a:lnTo>
                    <a:pt x="1810239" y="1582023"/>
                  </a:lnTo>
                  <a:lnTo>
                    <a:pt x="1837331" y="1542466"/>
                  </a:lnTo>
                  <a:lnTo>
                    <a:pt x="1860975" y="1501294"/>
                  </a:lnTo>
                  <a:lnTo>
                    <a:pt x="1881211" y="1458974"/>
                  </a:lnTo>
                  <a:lnTo>
                    <a:pt x="1898341" y="1415599"/>
                  </a:lnTo>
                  <a:lnTo>
                    <a:pt x="1912664" y="1371265"/>
                  </a:lnTo>
                  <a:lnTo>
                    <a:pt x="1924481" y="1326066"/>
                  </a:lnTo>
                  <a:lnTo>
                    <a:pt x="1934094" y="1280097"/>
                  </a:lnTo>
                  <a:lnTo>
                    <a:pt x="1941801" y="1233451"/>
                  </a:lnTo>
                  <a:lnTo>
                    <a:pt x="1947905" y="1186224"/>
                  </a:lnTo>
                  <a:lnTo>
                    <a:pt x="1952706" y="1138510"/>
                  </a:lnTo>
                  <a:lnTo>
                    <a:pt x="1956504" y="1090404"/>
                  </a:lnTo>
                  <a:lnTo>
                    <a:pt x="1967681" y="895944"/>
                  </a:lnTo>
                  <a:lnTo>
                    <a:pt x="1970974" y="847294"/>
                  </a:lnTo>
                  <a:lnTo>
                    <a:pt x="1975068" y="798818"/>
                  </a:lnTo>
                  <a:lnTo>
                    <a:pt x="1980264" y="750611"/>
                  </a:lnTo>
                  <a:lnTo>
                    <a:pt x="1986861" y="702768"/>
                  </a:lnTo>
                  <a:lnTo>
                    <a:pt x="1995162" y="655384"/>
                  </a:lnTo>
                  <a:lnTo>
                    <a:pt x="2005465" y="608552"/>
                  </a:lnTo>
                  <a:lnTo>
                    <a:pt x="2018072" y="562368"/>
                  </a:lnTo>
                  <a:lnTo>
                    <a:pt x="2033594" y="516185"/>
                  </a:lnTo>
                  <a:lnTo>
                    <a:pt x="2051875" y="471062"/>
                  </a:lnTo>
                  <a:lnTo>
                    <a:pt x="2072807" y="427117"/>
                  </a:lnTo>
                  <a:lnTo>
                    <a:pt x="2096277" y="384466"/>
                  </a:lnTo>
                  <a:lnTo>
                    <a:pt x="2122175" y="343226"/>
                  </a:lnTo>
                  <a:lnTo>
                    <a:pt x="2150390" y="303515"/>
                  </a:lnTo>
                  <a:lnTo>
                    <a:pt x="2180812" y="265448"/>
                  </a:lnTo>
                  <a:lnTo>
                    <a:pt x="2213330" y="229144"/>
                  </a:lnTo>
                  <a:lnTo>
                    <a:pt x="2247833" y="194719"/>
                  </a:lnTo>
                  <a:lnTo>
                    <a:pt x="2284210" y="162290"/>
                  </a:lnTo>
                  <a:lnTo>
                    <a:pt x="2322351" y="131974"/>
                  </a:lnTo>
                  <a:lnTo>
                    <a:pt x="2362144" y="103888"/>
                  </a:lnTo>
                  <a:lnTo>
                    <a:pt x="2403479" y="78149"/>
                  </a:lnTo>
                  <a:lnTo>
                    <a:pt x="2446246" y="54873"/>
                  </a:lnTo>
                  <a:lnTo>
                    <a:pt x="2490333" y="34179"/>
                  </a:lnTo>
                  <a:lnTo>
                    <a:pt x="2535630" y="16183"/>
                  </a:lnTo>
                  <a:lnTo>
                    <a:pt x="2581930" y="1005"/>
                  </a:lnTo>
                  <a:lnTo>
                    <a:pt x="2585769" y="0"/>
                  </a:lnTo>
                  <a:close/>
                </a:path>
              </a:pathLst>
            </a:custGeom>
            <a:solidFill>
              <a:srgbClr val="D9A693"/>
            </a:solidFill>
          </p:spPr>
          <p:txBody>
            <a:bodyPr wrap="square" lIns="0" tIns="0" rIns="0" bIns="0" rtlCol="0"/>
            <a:lstStyle/>
            <a:p>
              <a:endParaRPr/>
            </a:p>
          </p:txBody>
        </p:sp>
        <p:sp>
          <p:nvSpPr>
            <p:cNvPr id="7" name="object 7"/>
            <p:cNvSpPr/>
            <p:nvPr/>
          </p:nvSpPr>
          <p:spPr>
            <a:xfrm>
              <a:off x="15840958" y="6821941"/>
              <a:ext cx="2447290" cy="3465195"/>
            </a:xfrm>
            <a:custGeom>
              <a:avLst/>
              <a:gdLst/>
              <a:ahLst/>
              <a:cxnLst/>
              <a:rect l="l" t="t" r="r" b="b"/>
              <a:pathLst>
                <a:path w="2447290" h="3465195">
                  <a:moveTo>
                    <a:pt x="130669" y="3465057"/>
                  </a:moveTo>
                  <a:lnTo>
                    <a:pt x="82364" y="3412110"/>
                  </a:lnTo>
                  <a:lnTo>
                    <a:pt x="64393" y="3365703"/>
                  </a:lnTo>
                  <a:lnTo>
                    <a:pt x="48374" y="3318686"/>
                  </a:lnTo>
                  <a:lnTo>
                    <a:pt x="34427" y="3271125"/>
                  </a:lnTo>
                  <a:lnTo>
                    <a:pt x="22495" y="3222359"/>
                  </a:lnTo>
                  <a:lnTo>
                    <a:pt x="22397" y="3221670"/>
                  </a:lnTo>
                  <a:lnTo>
                    <a:pt x="13002" y="3173452"/>
                  </a:lnTo>
                  <a:lnTo>
                    <a:pt x="6226" y="3125827"/>
                  </a:lnTo>
                  <a:lnTo>
                    <a:pt x="1775" y="3076740"/>
                  </a:lnTo>
                  <a:lnTo>
                    <a:pt x="0" y="3027433"/>
                  </a:lnTo>
                  <a:lnTo>
                    <a:pt x="1021" y="2977972"/>
                  </a:lnTo>
                  <a:lnTo>
                    <a:pt x="3293" y="2949386"/>
                  </a:lnTo>
                  <a:lnTo>
                    <a:pt x="29632" y="3134491"/>
                  </a:lnTo>
                  <a:lnTo>
                    <a:pt x="36973" y="3182529"/>
                  </a:lnTo>
                  <a:lnTo>
                    <a:pt x="46766" y="3230101"/>
                  </a:lnTo>
                  <a:lnTo>
                    <a:pt x="58881" y="3277167"/>
                  </a:lnTo>
                  <a:lnTo>
                    <a:pt x="73189" y="3323689"/>
                  </a:lnTo>
                  <a:lnTo>
                    <a:pt x="89557" y="3369627"/>
                  </a:lnTo>
                  <a:lnTo>
                    <a:pt x="107858" y="3414941"/>
                  </a:lnTo>
                  <a:lnTo>
                    <a:pt x="127961" y="3459592"/>
                  </a:lnTo>
                  <a:lnTo>
                    <a:pt x="130669" y="3465057"/>
                  </a:lnTo>
                  <a:close/>
                </a:path>
                <a:path w="2447290" h="3465195">
                  <a:moveTo>
                    <a:pt x="2447040" y="0"/>
                  </a:moveTo>
                  <a:lnTo>
                    <a:pt x="2447040" y="25826"/>
                  </a:lnTo>
                  <a:lnTo>
                    <a:pt x="2444274" y="27198"/>
                  </a:lnTo>
                  <a:lnTo>
                    <a:pt x="2401269" y="51326"/>
                  </a:lnTo>
                  <a:lnTo>
                    <a:pt x="2359526" y="77601"/>
                  </a:lnTo>
                  <a:lnTo>
                    <a:pt x="2319136" y="105938"/>
                  </a:lnTo>
                  <a:lnTo>
                    <a:pt x="2280190" y="136250"/>
                  </a:lnTo>
                  <a:lnTo>
                    <a:pt x="2242779" y="168451"/>
                  </a:lnTo>
                  <a:lnTo>
                    <a:pt x="2206994" y="202454"/>
                  </a:lnTo>
                  <a:lnTo>
                    <a:pt x="2172928" y="238174"/>
                  </a:lnTo>
                  <a:lnTo>
                    <a:pt x="2140669" y="275523"/>
                  </a:lnTo>
                  <a:lnTo>
                    <a:pt x="2110312" y="314417"/>
                  </a:lnTo>
                  <a:lnTo>
                    <a:pt x="2081945" y="354768"/>
                  </a:lnTo>
                  <a:lnTo>
                    <a:pt x="2055661" y="396491"/>
                  </a:lnTo>
                  <a:lnTo>
                    <a:pt x="2031552" y="439498"/>
                  </a:lnTo>
                  <a:lnTo>
                    <a:pt x="2009707" y="483705"/>
                  </a:lnTo>
                  <a:lnTo>
                    <a:pt x="1990162" y="529639"/>
                  </a:lnTo>
                  <a:lnTo>
                    <a:pt x="1973607" y="576014"/>
                  </a:lnTo>
                  <a:lnTo>
                    <a:pt x="1959823" y="622795"/>
                  </a:lnTo>
                  <a:lnTo>
                    <a:pt x="1948588" y="669947"/>
                  </a:lnTo>
                  <a:lnTo>
                    <a:pt x="1939684" y="717435"/>
                  </a:lnTo>
                  <a:lnTo>
                    <a:pt x="1932890" y="765223"/>
                  </a:lnTo>
                  <a:lnTo>
                    <a:pt x="1927985" y="813276"/>
                  </a:lnTo>
                  <a:lnTo>
                    <a:pt x="1924750" y="861559"/>
                  </a:lnTo>
                  <a:lnTo>
                    <a:pt x="1922964" y="910037"/>
                  </a:lnTo>
                  <a:lnTo>
                    <a:pt x="1922408" y="958674"/>
                  </a:lnTo>
                  <a:lnTo>
                    <a:pt x="1922860" y="1007436"/>
                  </a:lnTo>
                  <a:lnTo>
                    <a:pt x="1924101" y="1056288"/>
                  </a:lnTo>
                  <a:lnTo>
                    <a:pt x="1934435" y="1300651"/>
                  </a:lnTo>
                  <a:lnTo>
                    <a:pt x="1935786" y="1349299"/>
                  </a:lnTo>
                  <a:lnTo>
                    <a:pt x="1936249" y="1398510"/>
                  </a:lnTo>
                  <a:lnTo>
                    <a:pt x="1935479" y="1448252"/>
                  </a:lnTo>
                  <a:lnTo>
                    <a:pt x="1933281" y="1498313"/>
                  </a:lnTo>
                  <a:lnTo>
                    <a:pt x="1929458" y="1548479"/>
                  </a:lnTo>
                  <a:lnTo>
                    <a:pt x="1923816" y="1598536"/>
                  </a:lnTo>
                  <a:lnTo>
                    <a:pt x="1916160" y="1648271"/>
                  </a:lnTo>
                  <a:lnTo>
                    <a:pt x="1906293" y="1697471"/>
                  </a:lnTo>
                  <a:lnTo>
                    <a:pt x="1894021" y="1745923"/>
                  </a:lnTo>
                  <a:lnTo>
                    <a:pt x="1879149" y="1793412"/>
                  </a:lnTo>
                  <a:lnTo>
                    <a:pt x="1861481" y="1839726"/>
                  </a:lnTo>
                  <a:lnTo>
                    <a:pt x="1840821" y="1884652"/>
                  </a:lnTo>
                  <a:lnTo>
                    <a:pt x="1816975" y="1927976"/>
                  </a:lnTo>
                  <a:lnTo>
                    <a:pt x="1789747" y="1969484"/>
                  </a:lnTo>
                  <a:lnTo>
                    <a:pt x="1758943" y="2008964"/>
                  </a:lnTo>
                  <a:lnTo>
                    <a:pt x="1724365" y="2046202"/>
                  </a:lnTo>
                  <a:lnTo>
                    <a:pt x="1687696" y="2079351"/>
                  </a:lnTo>
                  <a:lnTo>
                    <a:pt x="1648953" y="2108805"/>
                  </a:lnTo>
                  <a:lnTo>
                    <a:pt x="1608338" y="2134807"/>
                  </a:lnTo>
                  <a:lnTo>
                    <a:pt x="1566054" y="2157600"/>
                  </a:lnTo>
                  <a:lnTo>
                    <a:pt x="1522301" y="2177427"/>
                  </a:lnTo>
                  <a:lnTo>
                    <a:pt x="1477281" y="2194531"/>
                  </a:lnTo>
                  <a:lnTo>
                    <a:pt x="1431197" y="2209155"/>
                  </a:lnTo>
                  <a:lnTo>
                    <a:pt x="1384249" y="2221543"/>
                  </a:lnTo>
                  <a:lnTo>
                    <a:pt x="1336640" y="2231938"/>
                  </a:lnTo>
                  <a:lnTo>
                    <a:pt x="1288570" y="2240583"/>
                  </a:lnTo>
                  <a:lnTo>
                    <a:pt x="1259059" y="2244942"/>
                  </a:lnTo>
                  <a:lnTo>
                    <a:pt x="1240243" y="2247722"/>
                  </a:lnTo>
                  <a:lnTo>
                    <a:pt x="1191858" y="2253596"/>
                  </a:lnTo>
                  <a:lnTo>
                    <a:pt x="1143619" y="2258451"/>
                  </a:lnTo>
                  <a:lnTo>
                    <a:pt x="1095726" y="2262528"/>
                  </a:lnTo>
                  <a:lnTo>
                    <a:pt x="1045422" y="2266197"/>
                  </a:lnTo>
                  <a:lnTo>
                    <a:pt x="994727" y="2269482"/>
                  </a:lnTo>
                  <a:lnTo>
                    <a:pt x="943749" y="2272663"/>
                  </a:lnTo>
                  <a:lnTo>
                    <a:pt x="892601" y="2276023"/>
                  </a:lnTo>
                  <a:lnTo>
                    <a:pt x="841393" y="2279842"/>
                  </a:lnTo>
                  <a:lnTo>
                    <a:pt x="790235" y="2284402"/>
                  </a:lnTo>
                  <a:lnTo>
                    <a:pt x="742050" y="2289677"/>
                  </a:lnTo>
                  <a:lnTo>
                    <a:pt x="739238" y="2289985"/>
                  </a:lnTo>
                  <a:lnTo>
                    <a:pt x="690526" y="2296597"/>
                  </a:lnTo>
                  <a:lnTo>
                    <a:pt x="688511" y="2296870"/>
                  </a:lnTo>
                  <a:lnTo>
                    <a:pt x="639300" y="2305150"/>
                  </a:lnTo>
                  <a:lnTo>
                    <a:pt x="588315" y="2315678"/>
                  </a:lnTo>
                  <a:lnTo>
                    <a:pt x="539065" y="2328162"/>
                  </a:lnTo>
                  <a:lnTo>
                    <a:pt x="490529" y="2343075"/>
                  </a:lnTo>
                  <a:lnTo>
                    <a:pt x="442816" y="2360698"/>
                  </a:lnTo>
                  <a:lnTo>
                    <a:pt x="396038" y="2381313"/>
                  </a:lnTo>
                  <a:lnTo>
                    <a:pt x="350712" y="2405437"/>
                  </a:lnTo>
                  <a:lnTo>
                    <a:pt x="308446" y="2432668"/>
                  </a:lnTo>
                  <a:lnTo>
                    <a:pt x="308245" y="2432798"/>
                  </a:lnTo>
                  <a:lnTo>
                    <a:pt x="268654" y="2463187"/>
                  </a:lnTo>
                  <a:lnTo>
                    <a:pt x="231954" y="2496396"/>
                  </a:lnTo>
                  <a:lnTo>
                    <a:pt x="198161" y="2532215"/>
                  </a:lnTo>
                  <a:lnTo>
                    <a:pt x="167291" y="2570435"/>
                  </a:lnTo>
                  <a:lnTo>
                    <a:pt x="139360" y="2610847"/>
                  </a:lnTo>
                  <a:lnTo>
                    <a:pt x="114383" y="2653243"/>
                  </a:lnTo>
                  <a:lnTo>
                    <a:pt x="92378" y="2697413"/>
                  </a:lnTo>
                  <a:lnTo>
                    <a:pt x="73359" y="2743147"/>
                  </a:lnTo>
                  <a:lnTo>
                    <a:pt x="57342" y="2790238"/>
                  </a:lnTo>
                  <a:lnTo>
                    <a:pt x="44344" y="2838476"/>
                  </a:lnTo>
                  <a:lnTo>
                    <a:pt x="34381" y="2887651"/>
                  </a:lnTo>
                  <a:lnTo>
                    <a:pt x="27467" y="2937556"/>
                  </a:lnTo>
                  <a:lnTo>
                    <a:pt x="23620" y="2987980"/>
                  </a:lnTo>
                  <a:lnTo>
                    <a:pt x="22825" y="3037177"/>
                  </a:lnTo>
                  <a:lnTo>
                    <a:pt x="24873" y="3086028"/>
                  </a:lnTo>
                  <a:lnTo>
                    <a:pt x="29632" y="3134491"/>
                  </a:lnTo>
                  <a:lnTo>
                    <a:pt x="3293" y="2949386"/>
                  </a:lnTo>
                  <a:lnTo>
                    <a:pt x="11937" y="2878847"/>
                  </a:lnTo>
                  <a:lnTo>
                    <a:pt x="22073" y="2829313"/>
                  </a:lnTo>
                  <a:lnTo>
                    <a:pt x="35953" y="2778180"/>
                  </a:lnTo>
                  <a:lnTo>
                    <a:pt x="53147" y="2728000"/>
                  </a:lnTo>
                  <a:lnTo>
                    <a:pt x="73695" y="2679105"/>
                  </a:lnTo>
                  <a:lnTo>
                    <a:pt x="97641" y="2631829"/>
                  </a:lnTo>
                  <a:lnTo>
                    <a:pt x="125025" y="2586502"/>
                  </a:lnTo>
                  <a:lnTo>
                    <a:pt x="155889" y="2543458"/>
                  </a:lnTo>
                  <a:lnTo>
                    <a:pt x="190275" y="2503029"/>
                  </a:lnTo>
                  <a:lnTo>
                    <a:pt x="225957" y="2467671"/>
                  </a:lnTo>
                  <a:lnTo>
                    <a:pt x="264193" y="2435525"/>
                  </a:lnTo>
                  <a:lnTo>
                    <a:pt x="304527" y="2406668"/>
                  </a:lnTo>
                  <a:lnTo>
                    <a:pt x="347189" y="2380679"/>
                  </a:lnTo>
                  <a:lnTo>
                    <a:pt x="391669" y="2357714"/>
                  </a:lnTo>
                  <a:lnTo>
                    <a:pt x="437568" y="2337775"/>
                  </a:lnTo>
                  <a:lnTo>
                    <a:pt x="484746" y="2320729"/>
                  </a:lnTo>
                  <a:lnTo>
                    <a:pt x="534759" y="2305733"/>
                  </a:lnTo>
                  <a:lnTo>
                    <a:pt x="585113" y="2293179"/>
                  </a:lnTo>
                  <a:lnTo>
                    <a:pt x="634978" y="2282930"/>
                  </a:lnTo>
                  <a:lnTo>
                    <a:pt x="685319" y="2274437"/>
                  </a:lnTo>
                  <a:lnTo>
                    <a:pt x="687325" y="2274100"/>
                  </a:lnTo>
                  <a:lnTo>
                    <a:pt x="736032" y="2267456"/>
                  </a:lnTo>
                  <a:lnTo>
                    <a:pt x="787010" y="2261735"/>
                  </a:lnTo>
                  <a:lnTo>
                    <a:pt x="842492" y="2256620"/>
                  </a:lnTo>
                  <a:lnTo>
                    <a:pt x="894528" y="2252633"/>
                  </a:lnTo>
                  <a:lnTo>
                    <a:pt x="946625" y="2249100"/>
                  </a:lnTo>
                  <a:lnTo>
                    <a:pt x="998729" y="2245740"/>
                  </a:lnTo>
                  <a:lnTo>
                    <a:pt x="1050781" y="2242275"/>
                  </a:lnTo>
                  <a:lnTo>
                    <a:pt x="1102726" y="2238424"/>
                  </a:lnTo>
                  <a:lnTo>
                    <a:pt x="1154506" y="2233907"/>
                  </a:lnTo>
                  <a:lnTo>
                    <a:pt x="1206065" y="2228446"/>
                  </a:lnTo>
                  <a:lnTo>
                    <a:pt x="1255801" y="2222045"/>
                  </a:lnTo>
                  <a:lnTo>
                    <a:pt x="1305442" y="2214231"/>
                  </a:lnTo>
                  <a:lnTo>
                    <a:pt x="1354786" y="2204667"/>
                  </a:lnTo>
                  <a:lnTo>
                    <a:pt x="1403631" y="2193016"/>
                  </a:lnTo>
                  <a:lnTo>
                    <a:pt x="1451776" y="2178940"/>
                  </a:lnTo>
                  <a:lnTo>
                    <a:pt x="1499020" y="2162102"/>
                  </a:lnTo>
                  <a:lnTo>
                    <a:pt x="1545161" y="2142164"/>
                  </a:lnTo>
                  <a:lnTo>
                    <a:pt x="1592005" y="2117428"/>
                  </a:lnTo>
                  <a:lnTo>
                    <a:pt x="1636230" y="2088875"/>
                  </a:lnTo>
                  <a:lnTo>
                    <a:pt x="1677593" y="2056657"/>
                  </a:lnTo>
                  <a:lnTo>
                    <a:pt x="1715852" y="2020929"/>
                  </a:lnTo>
                  <a:lnTo>
                    <a:pt x="1750764" y="1981842"/>
                  </a:lnTo>
                  <a:lnTo>
                    <a:pt x="1782086" y="1939550"/>
                  </a:lnTo>
                  <a:lnTo>
                    <a:pt x="1809577" y="1894205"/>
                  </a:lnTo>
                  <a:lnTo>
                    <a:pt x="1832129" y="1849075"/>
                  </a:lnTo>
                  <a:lnTo>
                    <a:pt x="1851305" y="1803066"/>
                  </a:lnTo>
                  <a:lnTo>
                    <a:pt x="1867349" y="1756263"/>
                  </a:lnTo>
                  <a:lnTo>
                    <a:pt x="1880505" y="1708753"/>
                  </a:lnTo>
                  <a:lnTo>
                    <a:pt x="1891018" y="1660620"/>
                  </a:lnTo>
                  <a:lnTo>
                    <a:pt x="1899133" y="1611952"/>
                  </a:lnTo>
                  <a:lnTo>
                    <a:pt x="1905095" y="1562833"/>
                  </a:lnTo>
                  <a:lnTo>
                    <a:pt x="1909148" y="1513350"/>
                  </a:lnTo>
                  <a:lnTo>
                    <a:pt x="1911537" y="1463588"/>
                  </a:lnTo>
                  <a:lnTo>
                    <a:pt x="1912506" y="1413633"/>
                  </a:lnTo>
                  <a:lnTo>
                    <a:pt x="1912300" y="1363571"/>
                  </a:lnTo>
                  <a:lnTo>
                    <a:pt x="1911164" y="1313489"/>
                  </a:lnTo>
                  <a:lnTo>
                    <a:pt x="1900091" y="1065761"/>
                  </a:lnTo>
                  <a:lnTo>
                    <a:pt x="1898485" y="1016065"/>
                  </a:lnTo>
                  <a:lnTo>
                    <a:pt x="1897666" y="966276"/>
                  </a:lnTo>
                  <a:lnTo>
                    <a:pt x="1897885" y="916464"/>
                  </a:lnTo>
                  <a:lnTo>
                    <a:pt x="1899389" y="866699"/>
                  </a:lnTo>
                  <a:lnTo>
                    <a:pt x="1902427" y="817050"/>
                  </a:lnTo>
                  <a:lnTo>
                    <a:pt x="1907246" y="767588"/>
                  </a:lnTo>
                  <a:lnTo>
                    <a:pt x="1914095" y="718382"/>
                  </a:lnTo>
                  <a:lnTo>
                    <a:pt x="1923223" y="669502"/>
                  </a:lnTo>
                  <a:lnTo>
                    <a:pt x="1934877" y="621019"/>
                  </a:lnTo>
                  <a:lnTo>
                    <a:pt x="1949973" y="570766"/>
                  </a:lnTo>
                  <a:lnTo>
                    <a:pt x="1967941" y="521485"/>
                  </a:lnTo>
                  <a:lnTo>
                    <a:pt x="1988660" y="473293"/>
                  </a:lnTo>
                  <a:lnTo>
                    <a:pt x="2012007" y="426306"/>
                  </a:lnTo>
                  <a:lnTo>
                    <a:pt x="2037860" y="380643"/>
                  </a:lnTo>
                  <a:lnTo>
                    <a:pt x="2066098" y="336421"/>
                  </a:lnTo>
                  <a:lnTo>
                    <a:pt x="2096598" y="293755"/>
                  </a:lnTo>
                  <a:lnTo>
                    <a:pt x="2127101" y="255316"/>
                  </a:lnTo>
                  <a:lnTo>
                    <a:pt x="2159405" y="218400"/>
                  </a:lnTo>
                  <a:lnTo>
                    <a:pt x="2193427" y="183085"/>
                  </a:lnTo>
                  <a:lnTo>
                    <a:pt x="2229085" y="149447"/>
                  </a:lnTo>
                  <a:lnTo>
                    <a:pt x="2266293" y="117562"/>
                  </a:lnTo>
                  <a:lnTo>
                    <a:pt x="2304968" y="87507"/>
                  </a:lnTo>
                  <a:lnTo>
                    <a:pt x="2345028" y="59358"/>
                  </a:lnTo>
                  <a:lnTo>
                    <a:pt x="2386388" y="33192"/>
                  </a:lnTo>
                  <a:lnTo>
                    <a:pt x="2428964" y="9086"/>
                  </a:lnTo>
                  <a:lnTo>
                    <a:pt x="2447040" y="0"/>
                  </a:lnTo>
                  <a:close/>
                </a:path>
              </a:pathLst>
            </a:custGeom>
            <a:solidFill>
              <a:srgbClr val="F1D5AB"/>
            </a:solidFill>
          </p:spPr>
          <p:txBody>
            <a:bodyPr wrap="square" lIns="0" tIns="0" rIns="0" bIns="0" rtlCol="0"/>
            <a:lstStyle/>
            <a:p>
              <a:endParaRPr/>
            </a:p>
          </p:txBody>
        </p:sp>
      </p:grpSp>
      <p:sp>
        <p:nvSpPr>
          <p:cNvPr id="8" name="object 8"/>
          <p:cNvSpPr txBox="1">
            <a:spLocks noGrp="1"/>
          </p:cNvSpPr>
          <p:nvPr>
            <p:ph type="title"/>
          </p:nvPr>
        </p:nvSpPr>
        <p:spPr>
          <a:xfrm>
            <a:off x="1416273" y="977900"/>
            <a:ext cx="15455900" cy="711200"/>
          </a:xfrm>
          <a:prstGeom prst="rect">
            <a:avLst/>
          </a:prstGeom>
        </p:spPr>
        <p:txBody>
          <a:bodyPr vert="horz" wrap="square" lIns="0" tIns="12700" rIns="0" bIns="0" rtlCol="0">
            <a:spAutoFit/>
          </a:bodyPr>
          <a:lstStyle/>
          <a:p>
            <a:pPr marL="12700">
              <a:lnSpc>
                <a:spcPct val="100000"/>
              </a:lnSpc>
              <a:spcBef>
                <a:spcPts val="100"/>
              </a:spcBef>
              <a:tabLst>
                <a:tab pos="2298065" algn="l"/>
                <a:tab pos="4214495" algn="l"/>
                <a:tab pos="5993130" algn="l"/>
                <a:tab pos="8375015" algn="l"/>
                <a:tab pos="8867140" algn="l"/>
                <a:tab pos="11153775" algn="l"/>
              </a:tabLst>
            </a:pPr>
            <a:r>
              <a:rPr sz="4500" spc="-10" dirty="0">
                <a:solidFill>
                  <a:srgbClr val="000000"/>
                </a:solidFill>
              </a:rPr>
              <a:t>Boxplot</a:t>
            </a:r>
            <a:r>
              <a:rPr sz="4500" dirty="0">
                <a:solidFill>
                  <a:srgbClr val="000000"/>
                </a:solidFill>
              </a:rPr>
              <a:t>	</a:t>
            </a:r>
            <a:r>
              <a:rPr sz="4500" spc="-10" dirty="0">
                <a:solidFill>
                  <a:srgbClr val="000000"/>
                </a:solidFill>
              </a:rPr>
              <a:t>(Aykırı</a:t>
            </a:r>
            <a:r>
              <a:rPr sz="4500" dirty="0">
                <a:solidFill>
                  <a:srgbClr val="000000"/>
                </a:solidFill>
              </a:rPr>
              <a:t>	</a:t>
            </a:r>
            <a:r>
              <a:rPr sz="4500" spc="-10" dirty="0">
                <a:solidFill>
                  <a:srgbClr val="000000"/>
                </a:solidFill>
              </a:rPr>
              <a:t>Değer</a:t>
            </a:r>
            <a:r>
              <a:rPr sz="4500" dirty="0">
                <a:solidFill>
                  <a:srgbClr val="000000"/>
                </a:solidFill>
              </a:rPr>
              <a:t>	</a:t>
            </a:r>
            <a:r>
              <a:rPr sz="4500" spc="-10" dirty="0">
                <a:solidFill>
                  <a:srgbClr val="000000"/>
                </a:solidFill>
              </a:rPr>
              <a:t>Dağılımı</a:t>
            </a:r>
            <a:r>
              <a:rPr sz="4500" dirty="0">
                <a:solidFill>
                  <a:srgbClr val="000000"/>
                </a:solidFill>
              </a:rPr>
              <a:t>	</a:t>
            </a:r>
            <a:r>
              <a:rPr sz="4500" spc="-50" dirty="0">
                <a:solidFill>
                  <a:srgbClr val="000000"/>
                </a:solidFill>
              </a:rPr>
              <a:t>+</a:t>
            </a:r>
            <a:r>
              <a:rPr sz="4500" dirty="0">
                <a:solidFill>
                  <a:srgbClr val="000000"/>
                </a:solidFill>
              </a:rPr>
              <a:t>	</a:t>
            </a:r>
            <a:r>
              <a:rPr sz="4500" spc="-10" dirty="0">
                <a:solidFill>
                  <a:srgbClr val="000000"/>
                </a:solidFill>
              </a:rPr>
              <a:t>Medyan</a:t>
            </a:r>
            <a:r>
              <a:rPr sz="4500" dirty="0">
                <a:solidFill>
                  <a:srgbClr val="000000"/>
                </a:solidFill>
              </a:rPr>
              <a:t>	</a:t>
            </a:r>
            <a:r>
              <a:rPr sz="4500" spc="-10" dirty="0">
                <a:solidFill>
                  <a:srgbClr val="000000"/>
                </a:solidFill>
              </a:rPr>
              <a:t>Karşılaştırması)</a:t>
            </a:r>
            <a:endParaRPr sz="45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322</TotalTime>
  <Words>581</Words>
  <Application>Microsoft Office PowerPoint</Application>
  <PresentationFormat>Özel</PresentationFormat>
  <Paragraphs>56</Paragraphs>
  <Slides>19</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19</vt:i4>
      </vt:variant>
    </vt:vector>
  </HeadingPairs>
  <TitlesOfParts>
    <vt:vector size="25" baseType="lpstr">
      <vt:lpstr>Arial</vt:lpstr>
      <vt:lpstr>Cambria</vt:lpstr>
      <vt:lpstr>Segoe UI Symbol</vt:lpstr>
      <vt:lpstr>Source Han Sans JP</vt:lpstr>
      <vt:lpstr>Trebuchet MS</vt:lpstr>
      <vt:lpstr>Office Theme</vt:lpstr>
      <vt:lpstr>Yalnız Yaşayan Yaşlılar İçin Gaz ve Konuma Dayalı Ev İzleme Sistemi</vt:lpstr>
      <vt:lpstr>Proje Tanımı</vt:lpstr>
      <vt:lpstr>Veri Setinin İncelenmesi</vt:lpstr>
      <vt:lpstr>Projenin Amacı</vt:lpstr>
      <vt:lpstr>PowerPoint Sunusu</vt:lpstr>
      <vt:lpstr>Elimizde Bulunan Veri Setleri</vt:lpstr>
      <vt:lpstr>Aykırı Değerlerden Arındırılmış Veri Seti</vt:lpstr>
      <vt:lpstr>Her Değişkenin Dağılım Grafiği (Histogram)</vt:lpstr>
      <vt:lpstr>Boxplot (Aykırı Değer Dağılımı + Medyan Karşılaştırması)</vt:lpstr>
      <vt:lpstr>Korelasyon Matrisi ve Heatmap (Özellikler Arası İlişki)</vt:lpstr>
      <vt:lpstr> CO Miktarının Diğer Sınıflara göre Ortalaması</vt:lpstr>
      <vt:lpstr>Timestamp’ten saat/gün Çıkarıp Zaman Bazlı Trend Grafikleri</vt:lpstr>
      <vt:lpstr>               %98.35</vt:lpstr>
      <vt:lpstr>              %98.73</vt:lpstr>
      <vt:lpstr>               %76.91</vt:lpstr>
      <vt:lpstr>              %98.29</vt:lpstr>
      <vt:lpstr>Sınıflandırma Algoritmalarının Doğruluk Oranı Karşılaştırması</vt:lpstr>
      <vt:lpstr>PowerPoint Sunusu</vt:lpstr>
      <vt:lpstr>DİNLEDİĞİNİZ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results</dc:title>
  <dc:creator>Deniz Şenol;SAMET KARACA;KEREM ÇİMENTEPE</dc:creator>
  <cp:keywords>DAGmMnVoa8E,BAExgPRyOc8,0</cp:keywords>
  <cp:lastModifiedBy>Samet Karaca</cp:lastModifiedBy>
  <cp:revision>4</cp:revision>
  <dcterms:created xsi:type="dcterms:W3CDTF">2025-05-02T09:41:33Z</dcterms:created>
  <dcterms:modified xsi:type="dcterms:W3CDTF">2025-05-05T10:39:23Z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2025-05-02T00:00:00Z</vt:filetime>
  </property>
  <property fmtid="{D5CDD505-2E9C-101B-9397-08002B2CF9AE}" pid="3" name="Creator">
    <vt:lpwstr>Canva</vt:lpwstr>
  </property>
  <property fmtid="{D5CDD505-2E9C-101B-9397-08002B2CF9AE}" pid="4" name="LastSaved">
    <vt:filetime>2025-05-02T00:00:00Z</vt:filetime>
  </property>
  <property fmtid="{D5CDD505-2E9C-101B-9397-08002B2CF9AE}" pid="5" name="Producer">
    <vt:lpwstr>Canva</vt:lpwstr>
  </property>
</Properties>
</file>